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0" r:id="rId4"/>
    <p:sldId id="258" r:id="rId5"/>
    <p:sldId id="259" r:id="rId6"/>
    <p:sldId id="261" r:id="rId7"/>
    <p:sldId id="262"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0" d="100"/>
          <a:sy n="60" d="100"/>
        </p:scale>
        <p:origin x="-120" y="-2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7FA32D-F051-DE45-890B-9C53F57D30F5}" type="datetimeFigureOut">
              <a:rPr lang="en-US" smtClean="0"/>
              <a:t>9/27/12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229305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7FA32D-F051-DE45-890B-9C53F57D30F5}" type="datetimeFigureOut">
              <a:rPr lang="en-US" smtClean="0"/>
              <a:t>9/27/12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943503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7FA32D-F051-DE45-890B-9C53F57D30F5}" type="datetimeFigureOut">
              <a:rPr lang="en-US" smtClean="0"/>
              <a:t>9/27/12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262563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7FA32D-F051-DE45-890B-9C53F57D30F5}" type="datetimeFigureOut">
              <a:rPr lang="en-US" smtClean="0"/>
              <a:t>9/27/12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3231779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7FA32D-F051-DE45-890B-9C53F57D30F5}" type="datetimeFigureOut">
              <a:rPr lang="en-US" smtClean="0"/>
              <a:t>9/27/12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1295673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7FA32D-F051-DE45-890B-9C53F57D30F5}" type="datetimeFigureOut">
              <a:rPr lang="en-US" smtClean="0"/>
              <a:t>9/27/12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2139253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7FA32D-F051-DE45-890B-9C53F57D30F5}" type="datetimeFigureOut">
              <a:rPr lang="en-US" smtClean="0"/>
              <a:t>9/27/12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1563616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7FA32D-F051-DE45-890B-9C53F57D30F5}" type="datetimeFigureOut">
              <a:rPr lang="en-US" smtClean="0"/>
              <a:t>9/27/12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3969774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7FA32D-F051-DE45-890B-9C53F57D30F5}" type="datetimeFigureOut">
              <a:rPr lang="en-US" smtClean="0"/>
              <a:t>9/27/12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3093228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7FA32D-F051-DE45-890B-9C53F57D30F5}" type="datetimeFigureOut">
              <a:rPr lang="en-US" smtClean="0"/>
              <a:t>9/27/12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359119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7FA32D-F051-DE45-890B-9C53F57D30F5}" type="datetimeFigureOut">
              <a:rPr lang="en-US" smtClean="0"/>
              <a:t>9/27/12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6335-009F-D241-B557-AE14A2478501}" type="slidenum">
              <a:rPr lang="en-US" smtClean="0"/>
              <a:t>‹#›</a:t>
            </a:fld>
            <a:endParaRPr lang="en-US"/>
          </a:p>
        </p:txBody>
      </p:sp>
    </p:spTree>
    <p:extLst>
      <p:ext uri="{BB962C8B-B14F-4D97-AF65-F5344CB8AC3E}">
        <p14:creationId xmlns:p14="http://schemas.microsoft.com/office/powerpoint/2010/main" val="31302616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FA32D-F051-DE45-890B-9C53F57D30F5}" type="datetimeFigureOut">
              <a:rPr lang="en-US" smtClean="0"/>
              <a:t>9/27/12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256335-009F-D241-B557-AE14A2478501}" type="slidenum">
              <a:rPr lang="en-US" smtClean="0"/>
              <a:t>‹#›</a:t>
            </a:fld>
            <a:endParaRPr lang="en-US"/>
          </a:p>
        </p:txBody>
      </p:sp>
    </p:spTree>
    <p:extLst>
      <p:ext uri="{BB962C8B-B14F-4D97-AF65-F5344CB8AC3E}">
        <p14:creationId xmlns:p14="http://schemas.microsoft.com/office/powerpoint/2010/main" val="3323326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7.png"/><Relationship Id="rId1" Type="http://schemas.microsoft.com/office/2007/relationships/media" Target="../media/media1.mov"/><Relationship Id="rId2" Type="http://schemas.openxmlformats.org/officeDocument/2006/relationships/video" Target="../media/media1.mov"/></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8.png"/><Relationship Id="rId1" Type="http://schemas.microsoft.com/office/2007/relationships/media" Target="../media/media2.mov"/><Relationship Id="rId2" Type="http://schemas.openxmlformats.org/officeDocument/2006/relationships/video" Target="../media/media2.mov"/></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Classical Civilizations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23778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China</a:t>
            </a:r>
            <a:endParaRPr lang="en-US" dirty="0"/>
          </a:p>
        </p:txBody>
      </p:sp>
      <p:sp>
        <p:nvSpPr>
          <p:cNvPr id="3" name="Content Placeholder 2"/>
          <p:cNvSpPr>
            <a:spLocks noGrp="1"/>
          </p:cNvSpPr>
          <p:nvPr>
            <p:ph idx="1"/>
          </p:nvPr>
        </p:nvSpPr>
        <p:spPr/>
        <p:txBody>
          <a:bodyPr/>
          <a:lstStyle/>
          <a:p>
            <a:r>
              <a:rPr lang="en-US" dirty="0" smtClean="0"/>
              <a:t>Huang He-a valley that had terrible floods and was known as “China’s Sorrow”.  People made silk (fine cloth) from silkworms here.  </a:t>
            </a:r>
          </a:p>
          <a:p>
            <a:endParaRPr lang="en-US" dirty="0"/>
          </a:p>
          <a:p>
            <a:endParaRPr lang="en-US" dirty="0" smtClean="0"/>
          </a:p>
          <a:p>
            <a:endParaRPr lang="en-US" dirty="0"/>
          </a:p>
          <a:p>
            <a:endParaRPr lang="en-US" dirty="0"/>
          </a:p>
        </p:txBody>
      </p:sp>
      <p:pic>
        <p:nvPicPr>
          <p:cNvPr id="4" name="Picture 3" descr="explore-huangh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833" y="3958167"/>
            <a:ext cx="3048000" cy="2286000"/>
          </a:xfrm>
          <a:prstGeom prst="rect">
            <a:avLst/>
          </a:prstGeom>
        </p:spPr>
      </p:pic>
      <p:pic>
        <p:nvPicPr>
          <p:cNvPr id="5" name="Picture 4" descr="silksa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8833" y="3181351"/>
            <a:ext cx="3238501" cy="2533650"/>
          </a:xfrm>
          <a:prstGeom prst="rect">
            <a:avLst/>
          </a:prstGeom>
        </p:spPr>
      </p:pic>
      <p:pic>
        <p:nvPicPr>
          <p:cNvPr id="6" name="Picture 5" descr="images-2.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8533" y="4339167"/>
            <a:ext cx="2133600" cy="1905000"/>
          </a:xfrm>
          <a:prstGeom prst="rect">
            <a:avLst/>
          </a:prstGeom>
        </p:spPr>
      </p:pic>
    </p:spTree>
    <p:extLst>
      <p:ext uri="{BB962C8B-B14F-4D97-AF65-F5344CB8AC3E}">
        <p14:creationId xmlns:p14="http://schemas.microsoft.com/office/powerpoint/2010/main" val="1258216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Silkworms</a:t>
            </a:r>
            <a:endParaRPr lang="en-US" dirty="0"/>
          </a:p>
        </p:txBody>
      </p:sp>
      <p:sp>
        <p:nvSpPr>
          <p:cNvPr id="3" name="Content Placeholder 2"/>
          <p:cNvSpPr>
            <a:spLocks noGrp="1"/>
          </p:cNvSpPr>
          <p:nvPr>
            <p:ph idx="1"/>
          </p:nvPr>
        </p:nvSpPr>
        <p:spPr/>
        <p:txBody>
          <a:bodyPr/>
          <a:lstStyle/>
          <a:p>
            <a:r>
              <a:rPr lang="en-US" dirty="0" smtClean="0"/>
              <a:t>http://</a:t>
            </a:r>
            <a:r>
              <a:rPr lang="en-US" dirty="0" err="1" smtClean="0"/>
              <a:t>www.youtube.com</a:t>
            </a:r>
            <a:r>
              <a:rPr lang="en-US" dirty="0" smtClean="0"/>
              <a:t>/</a:t>
            </a:r>
            <a:r>
              <a:rPr lang="en-US" dirty="0" err="1" smtClean="0"/>
              <a:t>watch?v</a:t>
            </a:r>
            <a:r>
              <a:rPr lang="en-US" dirty="0" smtClean="0"/>
              <a:t>=-</a:t>
            </a:r>
            <a:r>
              <a:rPr lang="en-US" dirty="0" err="1" smtClean="0"/>
              <a:t>wbmEjTvszI</a:t>
            </a:r>
            <a:r>
              <a:rPr lang="en-US" dirty="0" smtClean="0"/>
              <a:t>#!</a:t>
            </a:r>
            <a:endParaRPr lang="en-US" dirty="0"/>
          </a:p>
        </p:txBody>
      </p:sp>
    </p:spTree>
    <p:extLst>
      <p:ext uri="{BB962C8B-B14F-4D97-AF65-F5344CB8AC3E}">
        <p14:creationId xmlns:p14="http://schemas.microsoft.com/office/powerpoint/2010/main" val="2359131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a:t>
            </a:r>
            <a:endParaRPr lang="en-US" dirty="0"/>
          </a:p>
        </p:txBody>
      </p:sp>
      <p:sp>
        <p:nvSpPr>
          <p:cNvPr id="3" name="Content Placeholder 2"/>
          <p:cNvSpPr>
            <a:spLocks noGrp="1"/>
          </p:cNvSpPr>
          <p:nvPr>
            <p:ph idx="1"/>
          </p:nvPr>
        </p:nvSpPr>
        <p:spPr/>
        <p:txBody>
          <a:bodyPr/>
          <a:lstStyle/>
          <a:p>
            <a:r>
              <a:rPr lang="en-US" dirty="0" smtClean="0">
                <a:solidFill>
                  <a:srgbClr val="0D0D0D"/>
                </a:solidFill>
              </a:rPr>
              <a:t>Ancestor</a:t>
            </a:r>
            <a:r>
              <a:rPr lang="en-US" dirty="0" smtClean="0"/>
              <a:t>-a relative (family member) from a long time ago.  </a:t>
            </a:r>
          </a:p>
          <a:p>
            <a:endParaRPr lang="en-US" dirty="0"/>
          </a:p>
          <a:p>
            <a:pPr>
              <a:buFontTx/>
              <a:buChar char="•"/>
            </a:pPr>
            <a:r>
              <a:rPr lang="en-US" dirty="0" smtClean="0"/>
              <a:t>The Chinese felt that honoring their ancestors was very important, as well as honoring their homes, their families and their land.  </a:t>
            </a:r>
          </a:p>
          <a:p>
            <a:pPr>
              <a:buFontTx/>
              <a:buChar char="•"/>
            </a:pPr>
            <a:endParaRPr lang="en-US" dirty="0"/>
          </a:p>
        </p:txBody>
      </p:sp>
      <p:pic>
        <p:nvPicPr>
          <p:cNvPr id="4" name="Picture 3" descr="Unknow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7333" y="4275667"/>
            <a:ext cx="1291167" cy="1968500"/>
          </a:xfrm>
          <a:prstGeom prst="rect">
            <a:avLst/>
          </a:prstGeom>
        </p:spPr>
      </p:pic>
    </p:spTree>
    <p:extLst>
      <p:ext uri="{BB962C8B-B14F-4D97-AF65-F5344CB8AC3E}">
        <p14:creationId xmlns:p14="http://schemas.microsoft.com/office/powerpoint/2010/main" val="3979900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a:t>
            </a:r>
            <a:endParaRPr lang="en-US" dirty="0"/>
          </a:p>
        </p:txBody>
      </p:sp>
      <p:sp>
        <p:nvSpPr>
          <p:cNvPr id="3" name="Content Placeholder 2"/>
          <p:cNvSpPr>
            <a:spLocks noGrp="1"/>
          </p:cNvSpPr>
          <p:nvPr>
            <p:ph idx="1"/>
          </p:nvPr>
        </p:nvSpPr>
        <p:spPr/>
        <p:txBody>
          <a:bodyPr/>
          <a:lstStyle/>
          <a:p>
            <a:r>
              <a:rPr lang="en-US" dirty="0" smtClean="0"/>
              <a:t>Dynasty-a period of time in China in which they had one group of people as rulers (bosses).</a:t>
            </a:r>
          </a:p>
          <a:p>
            <a:r>
              <a:rPr lang="en-US" dirty="0" smtClean="0"/>
              <a:t>Great Wall of China-a wall that is over 4,000 miles long, 25 feet high and about 15 feet wide.  </a:t>
            </a:r>
            <a:endParaRPr lang="en-US" dirty="0"/>
          </a:p>
        </p:txBody>
      </p:sp>
      <p:pic>
        <p:nvPicPr>
          <p:cNvPr id="4" name="Picture 3" descr="images-5.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9850" y="4254500"/>
            <a:ext cx="2046817" cy="2222500"/>
          </a:xfrm>
          <a:prstGeom prst="rect">
            <a:avLst/>
          </a:prstGeom>
        </p:spPr>
      </p:pic>
    </p:spTree>
    <p:extLst>
      <p:ext uri="{BB962C8B-B14F-4D97-AF65-F5344CB8AC3E}">
        <p14:creationId xmlns:p14="http://schemas.microsoft.com/office/powerpoint/2010/main" val="1468391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Confucius</a:t>
            </a:r>
            <a:endParaRPr lang="en-US" dirty="0"/>
          </a:p>
        </p:txBody>
      </p:sp>
      <p:sp>
        <p:nvSpPr>
          <p:cNvPr id="3" name="Content Placeholder 2"/>
          <p:cNvSpPr>
            <a:spLocks noGrp="1"/>
          </p:cNvSpPr>
          <p:nvPr>
            <p:ph idx="1"/>
          </p:nvPr>
        </p:nvSpPr>
        <p:spPr/>
        <p:txBody>
          <a:bodyPr/>
          <a:lstStyle/>
          <a:p>
            <a:r>
              <a:rPr lang="en-US" dirty="0" smtClean="0"/>
              <a:t>Born in 551 B.C.</a:t>
            </a:r>
          </a:p>
          <a:p>
            <a:r>
              <a:rPr lang="en-US" dirty="0" smtClean="0"/>
              <a:t>His ideas had the biggest influence on Chinese life for more than 2,000 years.</a:t>
            </a:r>
          </a:p>
          <a:p>
            <a:r>
              <a:rPr lang="en-US" dirty="0" smtClean="0"/>
              <a:t>He was worried about how people treat each other.  </a:t>
            </a:r>
            <a:endParaRPr lang="en-US" dirty="0"/>
          </a:p>
        </p:txBody>
      </p:sp>
      <p:pic>
        <p:nvPicPr>
          <p:cNvPr id="4" name="Picture 3" descr="confucio-2-c01d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3283" y="4042833"/>
            <a:ext cx="2389717" cy="2508249"/>
          </a:xfrm>
          <a:prstGeom prst="rect">
            <a:avLst/>
          </a:prstGeom>
        </p:spPr>
      </p:pic>
    </p:spTree>
    <p:extLst>
      <p:ext uri="{BB962C8B-B14F-4D97-AF65-F5344CB8AC3E}">
        <p14:creationId xmlns:p14="http://schemas.microsoft.com/office/powerpoint/2010/main" val="1362245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apply to me?  </a:t>
            </a:r>
            <a:endParaRPr lang="en-US" dirty="0"/>
          </a:p>
        </p:txBody>
      </p:sp>
      <p:sp>
        <p:nvSpPr>
          <p:cNvPr id="3" name="Content Placeholder 2"/>
          <p:cNvSpPr>
            <a:spLocks noGrp="1"/>
          </p:cNvSpPr>
          <p:nvPr>
            <p:ph idx="1"/>
          </p:nvPr>
        </p:nvSpPr>
        <p:spPr/>
        <p:txBody>
          <a:bodyPr/>
          <a:lstStyle/>
          <a:p>
            <a:r>
              <a:rPr lang="en-US" dirty="0" smtClean="0"/>
              <a:t>Confucius said..  “Never do to others what you would not like them to do to you”  </a:t>
            </a:r>
          </a:p>
          <a:p>
            <a:endParaRPr lang="en-US" dirty="0" smtClean="0"/>
          </a:p>
          <a:p>
            <a:endParaRPr lang="en-US" dirty="0"/>
          </a:p>
        </p:txBody>
      </p:sp>
      <p:pic>
        <p:nvPicPr>
          <p:cNvPr id="4" name="Movie on 9-27-12 at 2.54 PM.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28195" y="2675997"/>
            <a:ext cx="6349471" cy="3450166"/>
          </a:xfrm>
          <a:prstGeom prst="rect">
            <a:avLst/>
          </a:prstGeom>
        </p:spPr>
      </p:pic>
    </p:spTree>
    <p:extLst>
      <p:ext uri="{BB962C8B-B14F-4D97-AF65-F5344CB8AC3E}">
        <p14:creationId xmlns:p14="http://schemas.microsoft.com/office/powerpoint/2010/main" val="1662662942"/>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ASL Assignment…  </a:t>
            </a:r>
            <a:endParaRPr lang="en-US" dirty="0"/>
          </a:p>
        </p:txBody>
      </p:sp>
      <p:pic>
        <p:nvPicPr>
          <p:cNvPr id="4" name="Movie on 9-27-12 at 3.00 PM.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76338" y="1600200"/>
            <a:ext cx="6612995" cy="4347633"/>
          </a:xfrm>
        </p:spPr>
      </p:pic>
    </p:spTree>
    <p:extLst>
      <p:ext uri="{BB962C8B-B14F-4D97-AF65-F5344CB8AC3E}">
        <p14:creationId xmlns:p14="http://schemas.microsoft.com/office/powerpoint/2010/main" val="808284592"/>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a:t>
            </a:r>
            <a:endParaRPr lang="en-US" dirty="0"/>
          </a:p>
        </p:txBody>
      </p:sp>
      <p:sp>
        <p:nvSpPr>
          <p:cNvPr id="3" name="Content Placeholder 2"/>
          <p:cNvSpPr>
            <a:spLocks noGrp="1"/>
          </p:cNvSpPr>
          <p:nvPr>
            <p:ph idx="1"/>
          </p:nvPr>
        </p:nvSpPr>
        <p:spPr/>
        <p:txBody>
          <a:bodyPr/>
          <a:lstStyle/>
          <a:p>
            <a:r>
              <a:rPr lang="en-US" dirty="0" smtClean="0"/>
              <a:t>Write the following words in your notebook and find out what they mean.  Write the definitions in your notebook.  Finally, videotape yourself spelling out each word and explaining what it means.  E-mail me your ASL essay and this essay for a grade.</a:t>
            </a:r>
          </a:p>
          <a:p>
            <a:r>
              <a:rPr lang="en-US" dirty="0" smtClean="0"/>
              <a:t>Ancestor					-Great Wall </a:t>
            </a:r>
            <a:r>
              <a:rPr lang="en-US" smtClean="0"/>
              <a:t>of China</a:t>
            </a:r>
            <a:endParaRPr lang="en-US" dirty="0" smtClean="0"/>
          </a:p>
          <a:p>
            <a:r>
              <a:rPr lang="en-US" dirty="0" smtClean="0"/>
              <a:t>Dynasty</a:t>
            </a:r>
            <a:endParaRPr lang="en-US" dirty="0"/>
          </a:p>
        </p:txBody>
      </p:sp>
    </p:spTree>
    <p:extLst>
      <p:ext uri="{BB962C8B-B14F-4D97-AF65-F5344CB8AC3E}">
        <p14:creationId xmlns:p14="http://schemas.microsoft.com/office/powerpoint/2010/main" val="3568449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TotalTime>
  <Words>244</Words>
  <Application>Microsoft Macintosh PowerPoint</Application>
  <PresentationFormat>On-screen Show (4:3)</PresentationFormat>
  <Paragraphs>25</Paragraphs>
  <Slides>9</Slides>
  <Notes>0</Notes>
  <HiddenSlides>0</HiddenSlides>
  <MMClips>2</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Classical Civilizations</vt:lpstr>
      <vt:lpstr>China</vt:lpstr>
      <vt:lpstr>Silkworms</vt:lpstr>
      <vt:lpstr>Vocabulary</vt:lpstr>
      <vt:lpstr>Vocabulary</vt:lpstr>
      <vt:lpstr>Confucius</vt:lpstr>
      <vt:lpstr>How does it apply to me?  </vt:lpstr>
      <vt:lpstr>ASL Assignment…  </vt:lpstr>
      <vt:lpstr>Vocabulary</vt:lpstr>
    </vt:vector>
  </TitlesOfParts>
  <Company>Texas School for the Deaf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Classical Civilizations</dc:title>
  <dc:creator>TSD</dc:creator>
  <cp:lastModifiedBy>TSD</cp:lastModifiedBy>
  <cp:revision>4</cp:revision>
  <dcterms:created xsi:type="dcterms:W3CDTF">2012-09-27T19:29:42Z</dcterms:created>
  <dcterms:modified xsi:type="dcterms:W3CDTF">2012-09-27T20:04:16Z</dcterms:modified>
</cp:coreProperties>
</file>