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0" autoAdjust="0"/>
  </p:normalViewPr>
  <p:slideViewPr>
    <p:cSldViewPr>
      <p:cViewPr varScale="1">
        <p:scale>
          <a:sx n="70" d="100"/>
          <a:sy n="70" d="100"/>
        </p:scale>
        <p:origin x="-5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D3FC07E-1486-439D-90BB-A853089E363E}" type="datetimeFigureOut">
              <a:rPr lang="en-US"/>
              <a:pPr>
                <a:defRPr/>
              </a:pPr>
              <a:t>12/10/2009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7D6296D-1422-4A33-87D3-4BC9929873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10000"/>
            <a:ext cx="5410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29E1F-BFB7-485A-9A59-72A36BBC2F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 l="-1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666EA-8B2A-44CC-87EE-4426B1B75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Souva Chattopadhyay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D21B3-4E0A-4A6B-8C1A-85EC31C69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5AF5F-E600-4540-BBDE-64F17A814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33DE7-71F8-458E-840D-34172FEC8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C2110-F058-470B-A13C-90A37FA84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BD556-B233-4055-9FB4-85CFE75DD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912D93-98C5-43EA-BBB4-71DDE1547A7E}" type="datetime1">
              <a:rPr lang="en-US"/>
              <a:pPr>
                <a:defRPr/>
              </a:pPr>
              <a:t>12/10/2009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Souva Chattopadhyay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0AA92-0B5B-4C4E-B6F7-D3F7669EE3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80E46E-AF73-4535-962D-AD7985BCC9E2}" type="datetime1">
              <a:rPr lang="en-US"/>
              <a:pPr>
                <a:defRPr/>
              </a:pPr>
              <a:t>12/10/2009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Souva Chattopadhyay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DED5-F338-4832-A0AD-CFE401E664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4850C9-4ACA-4226-948A-13FB7C9F0104}" type="datetime1">
              <a:rPr lang="en-US"/>
              <a:pPr>
                <a:defRPr/>
              </a:pPr>
              <a:t>12/10/2009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Souva Chattopadhyay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ACE8B-5F8F-4293-80F1-47221ACBD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78C857-54BC-4C99-AFDE-60963A1AD760}" type="datetime1">
              <a:rPr lang="en-US"/>
              <a:pPr>
                <a:defRPr/>
              </a:pPr>
              <a:t>12/10/2009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Souva Chattopadhyay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114D9-0A4E-47C4-860F-882FEDE20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084A9A-041E-45D7-B43D-56E501943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Chapter 13: The Spread of Chinese Civilization-Japan, Korea, and Vietnam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AP World History I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Heian Japan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 the 600’s, the Japanese Imperial Family, the Yamato, ruled from the city of Nara.</a:t>
            </a:r>
          </a:p>
        </p:txBody>
      </p:sp>
      <p:pic>
        <p:nvPicPr>
          <p:cNvPr id="14340" name="Picture 4" descr="JapanMap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28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map-nara-detaile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000375"/>
            <a:ext cx="42862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Heian Japan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953000"/>
          </a:xfrm>
        </p:spPr>
        <p:txBody>
          <a:bodyPr/>
          <a:lstStyle/>
          <a:p>
            <a:r>
              <a:rPr lang="en-US" smtClean="0"/>
              <a:t>Yamato emperors wished to escape the political influence of Nara’s Buddhist priesthood, so they moved the capital to Heian, present day Kyoto.</a:t>
            </a:r>
          </a:p>
          <a:p>
            <a:pPr lvl="1"/>
            <a:r>
              <a:rPr lang="en-US" smtClean="0"/>
              <a:t>The classical Heian period (794-1185) is a golden-age in pre-modern Japanese History.</a:t>
            </a:r>
          </a:p>
        </p:txBody>
      </p:sp>
      <p:pic>
        <p:nvPicPr>
          <p:cNvPr id="15364" name="Picture 3" descr="kyot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276600"/>
            <a:ext cx="325596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Heian Japan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Emperor was considered to be descendant of Japan’s Shinto gods, and therefore sacred.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During the </a:t>
            </a:r>
            <a:r>
              <a:rPr lang="en-US" dirty="0" err="1" smtClean="0"/>
              <a:t>Heian</a:t>
            </a:r>
            <a:r>
              <a:rPr lang="en-US" dirty="0" smtClean="0"/>
              <a:t> period, the emperor lost political power but remained important as a symbolic figurehead.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Real power rested with whatever noble family gained the position of chancellor (</a:t>
            </a:r>
            <a:r>
              <a:rPr lang="en-US" dirty="0" err="1" smtClean="0"/>
              <a:t>kwampaku</a:t>
            </a:r>
            <a:r>
              <a:rPr lang="en-US" dirty="0" smtClean="0"/>
              <a:t>) and, with it, the duty of “protecting” emperor.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 Chancellor had to keep the emperor in seclusion and rule in his name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Fujiwara Clan</a:t>
            </a:r>
          </a:p>
        </p:txBody>
      </p:sp>
      <p:sp>
        <p:nvSpPr>
          <p:cNvPr id="1741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From 858 through the 1100’s Heian Japan was dominated by the Fujiwara clan.</a:t>
            </a:r>
          </a:p>
          <a:p>
            <a:pPr lvl="1"/>
            <a:r>
              <a:rPr lang="en-US" smtClean="0"/>
              <a:t>Peaceful, prosperous, and culturally brilliant time period.</a:t>
            </a:r>
          </a:p>
          <a:p>
            <a:pPr lvl="1"/>
            <a:r>
              <a:rPr lang="en-US" smtClean="0"/>
              <a:t>Painting excelled</a:t>
            </a:r>
          </a:p>
          <a:p>
            <a:pPr lvl="1"/>
            <a:r>
              <a:rPr lang="en-US" smtClean="0"/>
              <a:t>Writing like Lady Murasaki’s “The Tale of Genji” was an epic about love and Japanese Court Life.</a:t>
            </a:r>
          </a:p>
          <a:p>
            <a:pPr lvl="1"/>
            <a:r>
              <a:rPr lang="en-US" smtClean="0"/>
              <a:t>Many of Japan’s classical prose writers were female.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Early Japanese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Japanese culture was influenced in many ways by China.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Religion was shaped by the importation of Buddhism, and to a lesser extent, Confucianism and Daoism.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All of those intermixed with Japan’s native faith, Shinto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China’s system of ideograms influenced the development of the Japanese alphabet.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Poetry, painting, and architecture of Tang China had a great impact on Japanese style.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After 1000, the Japanese began to develop their own independent cultural traditions.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Disunity…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Fujiwara pursued cultural refinements to the degree that they neglected military affairs.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Military responsibilities were delegated to warrior clans, who would often quarrel amongst themselves.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By the 1100’s they were quarreling with each other, and the Fujiwara.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</a:t>
            </a:r>
            <a:r>
              <a:rPr lang="en-US" dirty="0" err="1" smtClean="0"/>
              <a:t>Taira-Minamoto</a:t>
            </a:r>
            <a:r>
              <a:rPr lang="en-US" dirty="0" smtClean="0"/>
              <a:t> war (1156-1185) destroyed the Fujiwara clan by 1160.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Taira</a:t>
            </a:r>
            <a:r>
              <a:rPr lang="en-US" dirty="0" smtClean="0"/>
              <a:t> and </a:t>
            </a:r>
            <a:r>
              <a:rPr lang="en-US" dirty="0" err="1" smtClean="0"/>
              <a:t>Minamoto</a:t>
            </a:r>
            <a:r>
              <a:rPr lang="en-US" dirty="0" smtClean="0"/>
              <a:t> were clans who supported rival claimants to the emperors throne.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 </a:t>
            </a:r>
            <a:r>
              <a:rPr lang="en-US" dirty="0" err="1" smtClean="0"/>
              <a:t>Taira</a:t>
            </a:r>
            <a:r>
              <a:rPr lang="en-US" dirty="0" smtClean="0"/>
              <a:t> gained the upper hand at first, but were eventually defeated by the </a:t>
            </a:r>
            <a:r>
              <a:rPr lang="en-US" dirty="0" err="1" smtClean="0"/>
              <a:t>Minamoto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Minamoto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</a:t>
            </a:r>
            <a:r>
              <a:rPr lang="en-US" dirty="0" err="1" smtClean="0"/>
              <a:t>Minamoto</a:t>
            </a:r>
            <a:r>
              <a:rPr lang="en-US" dirty="0" smtClean="0"/>
              <a:t> clan created a new government known as the </a:t>
            </a:r>
            <a:r>
              <a:rPr lang="en-US" dirty="0" err="1" smtClean="0"/>
              <a:t>Shogunate</a:t>
            </a:r>
            <a:r>
              <a:rPr lang="en-US" dirty="0" smtClean="0"/>
              <a:t>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This conflict marked Japan’s transition from classical age to medieval period (like the fall of Rome in Europe).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</a:t>
            </a:r>
            <a:r>
              <a:rPr lang="en-US" dirty="0" err="1" smtClean="0"/>
              <a:t>Minamoto</a:t>
            </a:r>
            <a:r>
              <a:rPr lang="en-US" dirty="0" smtClean="0"/>
              <a:t> moved the capital to Kamakura, far from </a:t>
            </a:r>
            <a:r>
              <a:rPr lang="en-US" dirty="0" err="1" smtClean="0"/>
              <a:t>Heian</a:t>
            </a:r>
            <a:r>
              <a:rPr lang="en-US" dirty="0" smtClean="0"/>
              <a:t>, and established a decentralized military based government.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Again, the Emperor was an important figurehead, but real power lay now in the hands of the Shogun.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Shogunates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Two </a:t>
            </a:r>
            <a:r>
              <a:rPr lang="en-US" dirty="0" err="1" smtClean="0"/>
              <a:t>Shogunates</a:t>
            </a:r>
            <a:r>
              <a:rPr lang="en-US" dirty="0" smtClean="0"/>
              <a:t> governed Japan during this period in Japanese history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Kamakura </a:t>
            </a:r>
            <a:r>
              <a:rPr lang="en-US" dirty="0" err="1" smtClean="0"/>
              <a:t>Shogunate</a:t>
            </a:r>
            <a:r>
              <a:rPr lang="en-US" dirty="0" smtClean="0"/>
              <a:t> (1185 – 1333 CE)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Ashikaga </a:t>
            </a:r>
            <a:r>
              <a:rPr lang="en-US" dirty="0" err="1" smtClean="0"/>
              <a:t>Shogunate</a:t>
            </a:r>
            <a:r>
              <a:rPr lang="en-US" dirty="0" smtClean="0"/>
              <a:t> (1336 – 1573 CE)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Both </a:t>
            </a:r>
            <a:r>
              <a:rPr lang="en-US" dirty="0" err="1" smtClean="0"/>
              <a:t>Shogunates</a:t>
            </a:r>
            <a:r>
              <a:rPr lang="en-US" dirty="0" smtClean="0"/>
              <a:t> were Feudal systems in which the shogun shared power with landowning warlords called Daimyo.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Shogun and Daimyo came from warrior class known as the SAMURAI (“one who serves”).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Just as European knights theoretically followed the code of chivalry, Samurai followed the code of Bushido (“way of the warrior”).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most extreme penalty for violating Bushido was ritual suicide.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Japanese Feudalism</a:t>
            </a:r>
          </a:p>
        </p:txBody>
      </p:sp>
      <p:pic>
        <p:nvPicPr>
          <p:cNvPr id="22531" name="Content Placeholder 3" descr="feudal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43200" y="1416050"/>
            <a:ext cx="3429000" cy="52451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Women in Japanese Society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5105400"/>
          </a:xfrm>
        </p:spPr>
        <p:txBody>
          <a:bodyPr/>
          <a:lstStyle/>
          <a:p>
            <a:r>
              <a:rPr lang="en-US" smtClean="0"/>
              <a:t>Heian Japan had recognized the importance and brilliance of women…</a:t>
            </a:r>
          </a:p>
          <a:p>
            <a:pPr lvl="1"/>
            <a:r>
              <a:rPr lang="en-US" smtClean="0"/>
              <a:t>The change of government and the impact of the warrior ethic of the Shogunates allowed women fewer responsibilities.</a:t>
            </a:r>
          </a:p>
          <a:p>
            <a:pPr lvl="1"/>
            <a:r>
              <a:rPr lang="en-US" smtClean="0"/>
              <a:t>Unlike Chivalry, the code of Bushido did little to encourage respectful treatment of women.</a:t>
            </a:r>
          </a:p>
        </p:txBody>
      </p:sp>
      <p:pic>
        <p:nvPicPr>
          <p:cNvPr id="23556" name="Picture 3" descr="kamakur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14625"/>
            <a:ext cx="28575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Buddhism in Japan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Zen (Chan) Buddhism proved popular among the Samurai class</a:t>
            </a:r>
          </a:p>
          <a:p>
            <a:pPr lvl="1"/>
            <a:r>
              <a:rPr lang="en-US" smtClean="0"/>
              <a:t>Philosophical simplicity affected cultural practices such as the cha-no-yu tea ceremony, landscaping, and haiku poetry.</a:t>
            </a:r>
          </a:p>
          <a:p>
            <a:r>
              <a:rPr lang="en-US" smtClean="0"/>
              <a:t>Pure Land (Jo Do) Buddhism promised a heavenly afterlife and gained a large following amongst the lower classes.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mtClean="0"/>
              <a:t>Korea and Vietnam</a:t>
            </a:r>
          </a:p>
        </p:txBody>
      </p:sp>
      <p:pic>
        <p:nvPicPr>
          <p:cNvPr id="25603" name="Content Placeholder 5" descr="asia-map-m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9800" y="1066800"/>
            <a:ext cx="4953000" cy="57912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Korea and Vietnam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Korea and Vietnam fell under the cultural, religious, and sometimes political control of China.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Agricultural production revolved around rice cultivation.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Art, literature, and architecture was shaped by China.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Writing systems were based on Chinese Ideograms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Hiragana and kanji in Japan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Hangul in Korea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Cho nom in Vietnam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Confucianism and various strains of Buddhism came from China as well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Korea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Jogosean</a:t>
            </a:r>
            <a:r>
              <a:rPr lang="en-US" dirty="0" smtClean="0"/>
              <a:t> Kingdoms (Old </a:t>
            </a:r>
            <a:r>
              <a:rPr lang="en-US" dirty="0" err="1" smtClean="0"/>
              <a:t>Choson</a:t>
            </a:r>
            <a:r>
              <a:rPr lang="en-US" dirty="0" smtClean="0"/>
              <a:t>) formed as early as the 2000’s BCE.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By the 500’s CE, the Chinese had formed a long, tangled relationship with China.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Silla</a:t>
            </a:r>
            <a:r>
              <a:rPr lang="en-US" dirty="0" smtClean="0"/>
              <a:t>, the first kingdom to unite the entire peninsula was a close ally of Tang China and collapsed when the Tang fell.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Koryo</a:t>
            </a:r>
            <a:r>
              <a:rPr lang="en-US" dirty="0" smtClean="0"/>
              <a:t>, the next state, had ties with the Song, then was invaded by the Mongols.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won its freedom by the 1300’s, but then collapsed.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Korea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Korean Kingdom of Yi (1392-1910) enjoyed ties with Ming China.</a:t>
            </a:r>
          </a:p>
          <a:p>
            <a:r>
              <a:rPr lang="en-US" smtClean="0"/>
              <a:t>Block printing was developed in Korea under the Koryo state, and then passed it onto the Chinese.</a:t>
            </a:r>
          </a:p>
          <a:p>
            <a:r>
              <a:rPr lang="en-US" smtClean="0"/>
              <a:t>Additionally, it was through Korea that most of China’s influence on Japan passed through.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267200" y="274638"/>
            <a:ext cx="4419600" cy="1143000"/>
          </a:xfrm>
        </p:spPr>
        <p:txBody>
          <a:bodyPr/>
          <a:lstStyle/>
          <a:p>
            <a:r>
              <a:rPr lang="en-US" smtClean="0"/>
              <a:t>Vietnam</a:t>
            </a:r>
          </a:p>
        </p:txBody>
      </p:sp>
      <p:pic>
        <p:nvPicPr>
          <p:cNvPr id="29699" name="Content Placeholder 3" descr="SE as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228600"/>
            <a:ext cx="5029200" cy="640238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Vietnam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Vietnamese had contact with China as early as the 200’s BCE. </a:t>
            </a:r>
          </a:p>
          <a:p>
            <a:r>
              <a:rPr lang="en-US" smtClean="0"/>
              <a:t>Close ties were formed between Tang China and the Vietnamese states of Annam and Champa.</a:t>
            </a:r>
          </a:p>
          <a:p>
            <a:r>
              <a:rPr lang="en-US" smtClean="0"/>
              <a:t>After 1000 CE, Annam and Champa were under Chinese rule, paid tribute to China, or allied with China.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Vietnam</a:t>
            </a:r>
          </a:p>
        </p:txBody>
      </p:sp>
      <p:sp>
        <p:nvSpPr>
          <p:cNvPr id="31747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widespread practice of </a:t>
            </a:r>
            <a:r>
              <a:rPr lang="en-US" i="1" smtClean="0"/>
              <a:t>rice-paddy farming</a:t>
            </a:r>
            <a:r>
              <a:rPr lang="en-US" smtClean="0"/>
              <a:t>, or growing rice by means of wet cultivation, originated in SE Asia, most likely Vietnam around 500 BCE.</a:t>
            </a:r>
          </a:p>
          <a:p>
            <a:pPr lvl="1"/>
            <a:r>
              <a:rPr lang="en-US" smtClean="0"/>
              <a:t>Before this, Rice had been grown dry. Wet cultivation led to increased crop yields</a:t>
            </a:r>
          </a:p>
          <a:p>
            <a:pPr lvl="1"/>
            <a:r>
              <a:rPr lang="en-US" smtClean="0"/>
              <a:t>Spread to other parts of Asia, including China and Japan.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ld Benc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Old Bench</Template>
  <TotalTime>224</TotalTime>
  <Words>983</Words>
  <Application>Microsoft Office PowerPoint</Application>
  <PresentationFormat>On-screen Show (4:3)</PresentationFormat>
  <Paragraphs>83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Arial</vt:lpstr>
      <vt:lpstr>Gill Sans MT</vt:lpstr>
      <vt:lpstr>Old Bench</vt:lpstr>
      <vt:lpstr>Chapter 13: The Spread of Chinese Civilization-Japan, Korea, and Vietnam</vt:lpstr>
      <vt:lpstr>Heian Japan</vt:lpstr>
      <vt:lpstr>Heian Japan</vt:lpstr>
      <vt:lpstr>Heian Japan</vt:lpstr>
      <vt:lpstr>The Fujiwara Clan</vt:lpstr>
      <vt:lpstr>Early Japanese Culture</vt:lpstr>
      <vt:lpstr>Disunity…</vt:lpstr>
      <vt:lpstr>The Minamoto</vt:lpstr>
      <vt:lpstr>The Shogunates</vt:lpstr>
      <vt:lpstr>Japanese Feudalism</vt:lpstr>
      <vt:lpstr>Women in Japanese Society</vt:lpstr>
      <vt:lpstr>Buddhism in Japan</vt:lpstr>
      <vt:lpstr>Korea and Vietnam</vt:lpstr>
      <vt:lpstr>Korea and Vietnam</vt:lpstr>
      <vt:lpstr>Korea</vt:lpstr>
      <vt:lpstr>Korea</vt:lpstr>
      <vt:lpstr>Vietnam</vt:lpstr>
      <vt:lpstr>Vietnam</vt:lpstr>
      <vt:lpstr>Vietnam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13: The Spread of Chinese Civilization-Japan, Korea, and Vietnam</dc:title>
  <dc:creator>bill</dc:creator>
  <cp:lastModifiedBy>alase</cp:lastModifiedBy>
  <cp:revision>24</cp:revision>
  <dcterms:created xsi:type="dcterms:W3CDTF">2008-06-01T20:41:01Z</dcterms:created>
  <dcterms:modified xsi:type="dcterms:W3CDTF">2009-12-10T17:29:22Z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TC300002431033</vt:lpwstr>
  </property>
</Properties>
</file>