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CBF8E-B084-4AAD-81C2-44235C088B8B}" type="datetimeFigureOut">
              <a:rPr lang="en-US" smtClean="0"/>
              <a:t>8/28/2012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40068B1-2766-45E9-8C9F-5EC1FC78002E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CBF8E-B084-4AAD-81C2-44235C088B8B}" type="datetimeFigureOut">
              <a:rPr lang="en-US" smtClean="0"/>
              <a:t>8/28/2012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068B1-2766-45E9-8C9F-5EC1FC78002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CBF8E-B084-4AAD-81C2-44235C088B8B}" type="datetimeFigureOut">
              <a:rPr lang="en-US" smtClean="0"/>
              <a:t>8/28/2012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068B1-2766-45E9-8C9F-5EC1FC78002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A3DCBF8E-B084-4AAD-81C2-44235C088B8B}" type="datetimeFigureOut">
              <a:rPr lang="en-US" smtClean="0"/>
              <a:t>8/28/2012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040068B1-2766-45E9-8C9F-5EC1FC78002E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CBF8E-B084-4AAD-81C2-44235C088B8B}" type="datetimeFigureOut">
              <a:rPr lang="en-US" smtClean="0"/>
              <a:t>8/28/2012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068B1-2766-45E9-8C9F-5EC1FC78002E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CBF8E-B084-4AAD-81C2-44235C088B8B}" type="datetimeFigureOut">
              <a:rPr lang="en-US" smtClean="0"/>
              <a:t>8/28/2012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068B1-2766-45E9-8C9F-5EC1FC78002E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068B1-2766-45E9-8C9F-5EC1FC78002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CBF8E-B084-4AAD-81C2-44235C088B8B}" type="datetimeFigureOut">
              <a:rPr lang="en-US" smtClean="0"/>
              <a:t>8/28/2012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CBF8E-B084-4AAD-81C2-44235C088B8B}" type="datetimeFigureOut">
              <a:rPr lang="en-US" smtClean="0"/>
              <a:t>8/28/2012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068B1-2766-45E9-8C9F-5EC1FC78002E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CBF8E-B084-4AAD-81C2-44235C088B8B}" type="datetimeFigureOut">
              <a:rPr lang="en-US" smtClean="0"/>
              <a:t>8/28/2012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068B1-2766-45E9-8C9F-5EC1FC78002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A3DCBF8E-B084-4AAD-81C2-44235C088B8B}" type="datetimeFigureOut">
              <a:rPr lang="en-US" smtClean="0"/>
              <a:t>8/28/2012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40068B1-2766-45E9-8C9F-5EC1FC78002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CBF8E-B084-4AAD-81C2-44235C088B8B}" type="datetimeFigureOut">
              <a:rPr lang="en-US" smtClean="0"/>
              <a:t>8/28/2012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40068B1-2766-45E9-8C9F-5EC1FC78002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A3DCBF8E-B084-4AAD-81C2-44235C088B8B}" type="datetimeFigureOut">
              <a:rPr lang="en-US" smtClean="0"/>
              <a:t>8/28/2012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040068B1-2766-45E9-8C9F-5EC1FC78002E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3600" dirty="0" smtClean="0"/>
              <a:t>EQ</a:t>
            </a:r>
            <a:r>
              <a:rPr lang="en-US" sz="3600" dirty="0" smtClean="0"/>
              <a:t>: What are the two types of chemical bonds and what makes each one unique? </a:t>
            </a:r>
            <a:endParaRPr lang="en-US" sz="36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8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Notes: Basic Chemistry</a:t>
            </a:r>
            <a:endParaRPr lang="en-US" sz="80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50138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1143000"/>
            <a:ext cx="8534400" cy="4953000"/>
          </a:xfrm>
        </p:spPr>
        <p:txBody>
          <a:bodyPr>
            <a:normAutofit/>
          </a:bodyPr>
          <a:lstStyle/>
          <a:p>
            <a:r>
              <a:rPr lang="en-US" sz="3000" dirty="0" smtClean="0"/>
              <a:t>Occurs between molecules that are close together and there is a slight attraction between each other.</a:t>
            </a:r>
          </a:p>
          <a:p>
            <a:r>
              <a:rPr lang="en-US" sz="3000" dirty="0" smtClean="0"/>
              <a:t>The most common type is called the </a:t>
            </a:r>
            <a:r>
              <a:rPr lang="en-US" sz="3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Hydrogen bond</a:t>
            </a:r>
            <a:endParaRPr lang="en-US" sz="30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>
            <a:normAutofit/>
          </a:bodyPr>
          <a:lstStyle/>
          <a:p>
            <a:r>
              <a:rPr lang="en-US" sz="4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Van der Waals Forces</a:t>
            </a:r>
            <a:endParaRPr lang="en-US" sz="4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3276600"/>
            <a:ext cx="6827808" cy="30120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07574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1524000"/>
            <a:ext cx="4495800" cy="5029200"/>
          </a:xfrm>
        </p:spPr>
        <p:txBody>
          <a:bodyPr/>
          <a:lstStyle/>
          <a:p>
            <a:r>
              <a:rPr lang="en-US" sz="3200" dirty="0" smtClean="0"/>
              <a:t>Make a Periodic Table Element</a:t>
            </a:r>
          </a:p>
          <a:p>
            <a:pPr lvl="1"/>
            <a:r>
              <a:rPr lang="en-US" sz="3200" dirty="0" smtClean="0"/>
              <a:t>Include Drawing</a:t>
            </a:r>
          </a:p>
          <a:p>
            <a:pPr lvl="1"/>
            <a:r>
              <a:rPr lang="en-US" sz="3200" dirty="0" smtClean="0"/>
              <a:t>Atomic Number</a:t>
            </a:r>
          </a:p>
          <a:p>
            <a:pPr lvl="1"/>
            <a:r>
              <a:rPr lang="en-US" sz="3200" dirty="0" smtClean="0"/>
              <a:t>Atomic symbol</a:t>
            </a:r>
          </a:p>
          <a:p>
            <a:pPr lvl="1"/>
            <a:r>
              <a:rPr lang="en-US" sz="3200" dirty="0" smtClean="0"/>
              <a:t>Element Name</a:t>
            </a:r>
          </a:p>
          <a:p>
            <a:pPr lvl="1"/>
            <a:r>
              <a:rPr lang="en-US" sz="3200" dirty="0" smtClean="0"/>
              <a:t>Atomic </a:t>
            </a:r>
            <a:r>
              <a:rPr lang="en-US" sz="3200" dirty="0" smtClean="0"/>
              <a:t>Mass</a:t>
            </a:r>
          </a:p>
          <a:p>
            <a:pPr lvl="1"/>
            <a:r>
              <a:rPr lang="en-US" sz="3200" dirty="0" smtClean="0"/>
              <a:t>Whether it is </a:t>
            </a:r>
            <a:r>
              <a:rPr lang="en-US" sz="3200" smtClean="0"/>
              <a:t>a Solid/Liquid/Gas</a:t>
            </a:r>
            <a:endParaRPr lang="en-US" sz="3200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Element Project</a:t>
            </a:r>
            <a:endParaRPr lang="en-US" sz="54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599" y="2895600"/>
            <a:ext cx="4760343" cy="2070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3808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study of chemistry begins with the basic unit of matter, the atom</a:t>
            </a:r>
          </a:p>
          <a:p>
            <a:r>
              <a:rPr lang="en-US" dirty="0" smtClean="0"/>
              <a:t>If an atom is placed side by side, 100 million atoms would make a row about 1 cm long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Atoms</a:t>
            </a:r>
            <a:r>
              <a:rPr lang="en-US" dirty="0" smtClean="0"/>
              <a:t>	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767300"/>
            <a:ext cx="3048000" cy="2639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4038600"/>
            <a:ext cx="2636183" cy="2368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99452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1371600"/>
            <a:ext cx="5029200" cy="5105400"/>
          </a:xfrm>
        </p:spPr>
        <p:txBody>
          <a:bodyPr>
            <a:normAutofit fontScale="92500" lnSpcReduction="10000"/>
          </a:bodyPr>
          <a:lstStyle/>
          <a:p>
            <a:r>
              <a:rPr lang="en-US" sz="3200" dirty="0" smtClean="0"/>
              <a:t>The atom has 3 subatomic particles</a:t>
            </a:r>
          </a:p>
          <a:p>
            <a:pPr lvl="1"/>
            <a:r>
              <a:rPr lang="en-US" sz="3200" dirty="0" smtClean="0"/>
              <a:t>Proton – positively charged particle</a:t>
            </a:r>
          </a:p>
          <a:p>
            <a:pPr lvl="1"/>
            <a:r>
              <a:rPr lang="en-US" sz="3200" dirty="0" smtClean="0"/>
              <a:t>Neutron – no charge</a:t>
            </a:r>
          </a:p>
          <a:p>
            <a:pPr lvl="1"/>
            <a:r>
              <a:rPr lang="en-US" sz="3200" dirty="0" smtClean="0"/>
              <a:t>Electron – negatively charged particle </a:t>
            </a:r>
          </a:p>
          <a:p>
            <a:pPr lvl="1"/>
            <a:r>
              <a:rPr lang="en-US" sz="3200" dirty="0" smtClean="0"/>
              <a:t>Atoms are neutral in total charge because the number of protons equals the number of electrons</a:t>
            </a:r>
            <a:endParaRPr lang="en-US" sz="3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u="sng" dirty="0" smtClean="0"/>
              <a:t>Atoms Subatomic Particles</a:t>
            </a:r>
            <a:endParaRPr lang="en-US" sz="4800" b="1" u="sng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676400"/>
            <a:ext cx="3420826" cy="43049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27429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114800" y="1295400"/>
            <a:ext cx="4572000" cy="4800600"/>
          </a:xfrm>
        </p:spPr>
        <p:txBody>
          <a:bodyPr>
            <a:noAutofit/>
          </a:bodyPr>
          <a:lstStyle/>
          <a:p>
            <a:r>
              <a:rPr lang="en-US" sz="3200" dirty="0" smtClean="0"/>
              <a:t>Protons and Neutrons make up the nucleus of the atom and make up the majority of an atoms mass.</a:t>
            </a:r>
          </a:p>
          <a:p>
            <a:endParaRPr lang="en-US" sz="3200" dirty="0"/>
          </a:p>
          <a:p>
            <a:r>
              <a:rPr lang="en-US" sz="3200" dirty="0" smtClean="0"/>
              <a:t>Electrons do not have much mass but are the particles responsible for the atoms reactivity.</a:t>
            </a:r>
            <a:endParaRPr lang="en-US" sz="3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Atoms Subatomic Particles</a:t>
            </a:r>
            <a:endParaRPr lang="en-US" sz="4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447800"/>
            <a:ext cx="3105450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74786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44538" lvl="2" indent="-457200" fontAlgn="base">
              <a:spcBef>
                <a:spcPct val="25000"/>
              </a:spcBef>
              <a:spcAft>
                <a:spcPct val="25000"/>
              </a:spcAft>
              <a:buClrTx/>
              <a:buSzTx/>
              <a:tabLst>
                <a:tab pos="1255713" algn="l"/>
              </a:tabLst>
            </a:pPr>
            <a:r>
              <a:rPr lang="en-US" sz="2800" dirty="0" smtClean="0">
                <a:latin typeface="+mj-lt"/>
              </a:rPr>
              <a:t>An element is</a:t>
            </a:r>
            <a:r>
              <a:rPr lang="en-US" sz="2800" kern="0" dirty="0" smtClean="0">
                <a:latin typeface="+mj-lt"/>
                <a:ea typeface="ＭＳ Ｐゴシック"/>
              </a:rPr>
              <a:t> </a:t>
            </a:r>
            <a:r>
              <a:rPr lang="en-US" sz="2800" kern="0" dirty="0">
                <a:latin typeface="+mj-lt"/>
                <a:ea typeface="ＭＳ Ｐゴシック"/>
              </a:rPr>
              <a:t>a pure substance that consists entirely of one type of atom</a:t>
            </a:r>
            <a:r>
              <a:rPr lang="en-US" sz="2800" kern="0" dirty="0" smtClean="0">
                <a:latin typeface="+mj-lt"/>
                <a:ea typeface="ＭＳ Ｐゴシック"/>
              </a:rPr>
              <a:t>.</a:t>
            </a:r>
          </a:p>
          <a:p>
            <a:pPr marL="744538" lvl="2" indent="-457200" fontAlgn="base">
              <a:spcBef>
                <a:spcPct val="25000"/>
              </a:spcBef>
              <a:spcAft>
                <a:spcPct val="25000"/>
              </a:spcAft>
              <a:buClrTx/>
              <a:buSzTx/>
              <a:tabLst>
                <a:tab pos="1255713" algn="l"/>
              </a:tabLst>
            </a:pPr>
            <a:r>
              <a:rPr lang="en-US" sz="2800" kern="0" dirty="0" smtClean="0">
                <a:latin typeface="+mj-lt"/>
                <a:ea typeface="ＭＳ Ｐゴシック"/>
              </a:rPr>
              <a:t>O stands for Oxygen</a:t>
            </a:r>
          </a:p>
          <a:p>
            <a:pPr marL="744538" lvl="2" indent="-457200" fontAlgn="base">
              <a:spcBef>
                <a:spcPct val="25000"/>
              </a:spcBef>
              <a:spcAft>
                <a:spcPct val="25000"/>
              </a:spcAft>
              <a:buClrTx/>
              <a:buSzTx/>
              <a:tabLst>
                <a:tab pos="1255713" algn="l"/>
              </a:tabLst>
            </a:pPr>
            <a:r>
              <a:rPr lang="en-US" sz="2800" kern="0" dirty="0" smtClean="0">
                <a:latin typeface="+mj-lt"/>
                <a:ea typeface="ＭＳ Ｐゴシック"/>
              </a:rPr>
              <a:t>Au stands for Gold</a:t>
            </a:r>
          </a:p>
          <a:p>
            <a:pPr marL="744538" lvl="2" indent="-457200" fontAlgn="base">
              <a:spcBef>
                <a:spcPct val="25000"/>
              </a:spcBef>
              <a:spcAft>
                <a:spcPct val="25000"/>
              </a:spcAft>
              <a:buClrTx/>
              <a:buSzTx/>
              <a:tabLst>
                <a:tab pos="1255713" algn="l"/>
              </a:tabLst>
            </a:pPr>
            <a:r>
              <a:rPr lang="en-US" sz="2800" kern="0" dirty="0" smtClean="0">
                <a:latin typeface="+mj-lt"/>
                <a:ea typeface="ＭＳ Ｐゴシック"/>
              </a:rPr>
              <a:t>Fe stands for Iron</a:t>
            </a:r>
          </a:p>
          <a:p>
            <a:pPr marL="744538" lvl="2" indent="-457200" fontAlgn="base">
              <a:spcBef>
                <a:spcPct val="25000"/>
              </a:spcBef>
              <a:spcAft>
                <a:spcPct val="25000"/>
              </a:spcAft>
              <a:buClrTx/>
              <a:buSzTx/>
              <a:tabLst>
                <a:tab pos="1255713" algn="l"/>
              </a:tabLst>
            </a:pPr>
            <a:endParaRPr lang="en-US" sz="2800" kern="0" dirty="0">
              <a:latin typeface="+mj-lt"/>
              <a:ea typeface="ＭＳ Ｐゴシック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Elements and Isotopes</a:t>
            </a:r>
            <a:endParaRPr lang="en-US" sz="4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37807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648200" y="1524000"/>
            <a:ext cx="4038600" cy="4572000"/>
          </a:xfrm>
        </p:spPr>
        <p:txBody>
          <a:bodyPr/>
          <a:lstStyle/>
          <a:p>
            <a:r>
              <a:rPr lang="en-US" dirty="0" smtClean="0"/>
              <a:t>Atoms of the same element but have a different number of neutrons is called an isotope.</a:t>
            </a:r>
          </a:p>
          <a:p>
            <a:r>
              <a:rPr lang="en-US" dirty="0" smtClean="0"/>
              <a:t>Isotopes of the same element still have same properties because electron number is the same.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Elements and Isotopes</a:t>
            </a:r>
            <a:endParaRPr lang="en-US" sz="4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781" y="1371600"/>
            <a:ext cx="3629161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06323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u="sng" dirty="0" smtClean="0"/>
              <a:t>Chemical compound </a:t>
            </a:r>
            <a:r>
              <a:rPr lang="en-US" dirty="0" smtClean="0"/>
              <a:t>is a substance formed by the chemical combination of two or more elements.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Chemical Compounds</a:t>
            </a:r>
            <a:endParaRPr lang="en-US" sz="4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743200"/>
            <a:ext cx="3335337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3285331"/>
            <a:ext cx="3913187" cy="2725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24590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1066800"/>
            <a:ext cx="8382000" cy="5029200"/>
          </a:xfrm>
        </p:spPr>
        <p:txBody>
          <a:bodyPr/>
          <a:lstStyle/>
          <a:p>
            <a:r>
              <a:rPr lang="en-US" sz="2400" dirty="0" smtClean="0"/>
              <a:t>Compounds are held together by chemical bonds.</a:t>
            </a:r>
          </a:p>
          <a:p>
            <a:r>
              <a:rPr lang="en-US" sz="2400" dirty="0" smtClean="0"/>
              <a:t>There are 2 main types of bonds</a:t>
            </a:r>
          </a:p>
          <a:p>
            <a:pPr lvl="1"/>
            <a:r>
              <a:rPr lang="en-US" b="1" u="sng" dirty="0" smtClean="0"/>
              <a:t>Ionic Bond</a:t>
            </a:r>
          </a:p>
          <a:p>
            <a:pPr lvl="2"/>
            <a:r>
              <a:rPr lang="en-US" sz="2400" dirty="0" smtClean="0"/>
              <a:t>Formed when an electron is transferred from one atom to another</a:t>
            </a:r>
          </a:p>
          <a:p>
            <a:pPr lvl="2"/>
            <a:r>
              <a:rPr lang="en-US" sz="2400" dirty="0" smtClean="0"/>
              <a:t>This forms a positively and negatively charged atoms and are called </a:t>
            </a:r>
            <a:r>
              <a:rPr lang="en-US" sz="2400" b="1" u="sng" dirty="0" smtClean="0"/>
              <a:t>ions </a:t>
            </a:r>
          </a:p>
          <a:p>
            <a:pPr lvl="2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>
            <a:normAutofit/>
          </a:bodyPr>
          <a:lstStyle/>
          <a:p>
            <a:r>
              <a:rPr lang="en-US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Chemical Bonds</a:t>
            </a:r>
            <a:endParaRPr lang="en-US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275" y="3929952"/>
            <a:ext cx="7857734" cy="2755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1623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Covalent Bond</a:t>
            </a:r>
          </a:p>
          <a:p>
            <a:pPr lvl="1"/>
            <a:r>
              <a:rPr lang="en-US" dirty="0" smtClean="0"/>
              <a:t>Formed when electrons are shared by atoms</a:t>
            </a:r>
          </a:p>
          <a:p>
            <a:pPr lvl="1"/>
            <a:r>
              <a:rPr lang="en-US" dirty="0" smtClean="0"/>
              <a:t>The structure that results from a covalent bond is known as </a:t>
            </a:r>
            <a:r>
              <a:rPr lang="en-US" b="1" u="sng" dirty="0" smtClean="0"/>
              <a:t>molecule</a:t>
            </a:r>
            <a:endParaRPr lang="en-US" b="1" u="sng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Chemical Bonds</a:t>
            </a:r>
            <a:endParaRPr lang="en-US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200400"/>
            <a:ext cx="5441950" cy="3416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67860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819</TotalTime>
  <Words>335</Words>
  <Application>Microsoft Office PowerPoint</Application>
  <PresentationFormat>On-screen Show (4:3)</PresentationFormat>
  <Paragraphs>46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Paper</vt:lpstr>
      <vt:lpstr>Notes: Basic Chemistry</vt:lpstr>
      <vt:lpstr>Atoms </vt:lpstr>
      <vt:lpstr>Atoms Subatomic Particles</vt:lpstr>
      <vt:lpstr>Atoms Subatomic Particles</vt:lpstr>
      <vt:lpstr>Elements and Isotopes</vt:lpstr>
      <vt:lpstr>Elements and Isotopes</vt:lpstr>
      <vt:lpstr>Chemical Compounds</vt:lpstr>
      <vt:lpstr>Chemical Bonds</vt:lpstr>
      <vt:lpstr>Chemical Bonds</vt:lpstr>
      <vt:lpstr>Van der Waals Forces</vt:lpstr>
      <vt:lpstr>Element Project</vt:lpstr>
    </vt:vector>
  </TitlesOfParts>
  <Company>WVUSD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Notes: Basic Chemistry</dc:title>
  <dc:creator>Windows User</dc:creator>
  <cp:lastModifiedBy>Windows User</cp:lastModifiedBy>
  <cp:revision>13</cp:revision>
  <dcterms:created xsi:type="dcterms:W3CDTF">2012-08-27T16:44:11Z</dcterms:created>
  <dcterms:modified xsi:type="dcterms:W3CDTF">2012-08-28T16:50:42Z</dcterms:modified>
</cp:coreProperties>
</file>