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BC39-69FC-4FD8-80F9-7F0E788A43B3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792F-7604-43F5-A02A-4B4138452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88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BC39-69FC-4FD8-80F9-7F0E788A43B3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792F-7604-43F5-A02A-4B4138452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6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BC39-69FC-4FD8-80F9-7F0E788A43B3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792F-7604-43F5-A02A-4B4138452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53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BC39-69FC-4FD8-80F9-7F0E788A43B3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792F-7604-43F5-A02A-4B4138452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351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BC39-69FC-4FD8-80F9-7F0E788A43B3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792F-7604-43F5-A02A-4B4138452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67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BC39-69FC-4FD8-80F9-7F0E788A43B3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792F-7604-43F5-A02A-4B4138452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83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BC39-69FC-4FD8-80F9-7F0E788A43B3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792F-7604-43F5-A02A-4B4138452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29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BC39-69FC-4FD8-80F9-7F0E788A43B3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792F-7604-43F5-A02A-4B4138452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89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BC39-69FC-4FD8-80F9-7F0E788A43B3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792F-7604-43F5-A02A-4B4138452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47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BC39-69FC-4FD8-80F9-7F0E788A43B3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792F-7604-43F5-A02A-4B4138452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50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BC39-69FC-4FD8-80F9-7F0E788A43B3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792F-7604-43F5-A02A-4B4138452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8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EBC39-69FC-4FD8-80F9-7F0E788A43B3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2792F-7604-43F5-A02A-4B4138452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62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Warm-up #2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might more people live in the savannah than in the Sahel?</a:t>
            </a:r>
          </a:p>
          <a:p>
            <a:r>
              <a:rPr lang="en-US" dirty="0" smtClean="0"/>
              <a:t>Why was salt important to West Africans?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41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Warm-up #2 (ADV)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might more people live in the savannah than in the Sahel?</a:t>
            </a:r>
          </a:p>
          <a:p>
            <a:r>
              <a:rPr lang="en-US" dirty="0" smtClean="0"/>
              <a:t>How might the different climates in West Africa affect settlement patterns and the growth of towns?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49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u="sng" smtClean="0"/>
              <a:t>Geo-search Comic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9713" y="762000"/>
            <a:ext cx="8447087" cy="17780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ea typeface="+mn-ea"/>
              </a:rPr>
              <a:t>Make a story in a six frame comic in you notebook.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ea typeface="+mn-ea"/>
              </a:rPr>
              <a:t>Must color/outline.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ea typeface="+mn-ea"/>
              </a:rPr>
              <a:t>Make a comic strip story about Africa that incorporates </a:t>
            </a:r>
            <a:r>
              <a:rPr lang="en-US" b="1" i="1" u="sng" dirty="0" smtClean="0">
                <a:ea typeface="+mn-ea"/>
              </a:rPr>
              <a:t>four</a:t>
            </a:r>
            <a:r>
              <a:rPr lang="en-US" dirty="0" smtClean="0">
                <a:ea typeface="+mn-ea"/>
              </a:rPr>
              <a:t> of the following places: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540001"/>
            <a:ext cx="9144000" cy="1384995"/>
          </a:xfrm>
          <a:prstGeom prst="rect">
            <a:avLst/>
          </a:prstGeom>
          <a:noFill/>
        </p:spPr>
        <p:txBody>
          <a:bodyPr numCol="3">
            <a:spAutoFit/>
          </a:bodyPr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>
                <a:latin typeface="+mn-lt"/>
                <a:ea typeface="+mn-ea"/>
              </a:rPr>
              <a:t>- Sahel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>
                <a:latin typeface="+mn-lt"/>
                <a:ea typeface="+mn-ea"/>
              </a:rPr>
              <a:t>- Sahara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>
                <a:latin typeface="+mn-lt"/>
                <a:ea typeface="+mn-ea"/>
              </a:rPr>
              <a:t>- Kalahari Desert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>
                <a:latin typeface="+mn-lt"/>
                <a:ea typeface="+mn-ea"/>
              </a:rPr>
              <a:t>- Savannah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>
                <a:latin typeface="+mn-lt"/>
                <a:ea typeface="+mn-ea"/>
              </a:rPr>
              <a:t>- Rainforest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>
                <a:latin typeface="+mn-lt"/>
                <a:ea typeface="+mn-ea"/>
              </a:rPr>
              <a:t>- </a:t>
            </a:r>
            <a:r>
              <a:rPr lang="en-US" sz="2600" i="1" dirty="0">
                <a:latin typeface="+mn-lt"/>
                <a:ea typeface="+mn-ea"/>
              </a:rPr>
              <a:t>Niger River Delta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>
                <a:latin typeface="+mn-lt"/>
                <a:ea typeface="+mn-ea"/>
              </a:rPr>
              <a:t>- Mt. Kilimanjaro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1" dirty="0">
              <a:latin typeface="+mn-lt"/>
              <a:ea typeface="+mn-ea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824190"/>
              </p:ext>
            </p:extLst>
          </p:nvPr>
        </p:nvGraphicFramePr>
        <p:xfrm>
          <a:off x="457200" y="4202113"/>
          <a:ext cx="8229600" cy="20351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/>
                <a:gridCol w="2743200"/>
                <a:gridCol w="2743200"/>
              </a:tblGrid>
              <a:tr h="10175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 marT="45722" marB="45722"/>
                </a:tc>
              </a:tr>
              <a:tr h="10175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 marT="45722" marB="4572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95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smtClean="0"/>
              <a:t>Early Culture and Trade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621713" cy="4708525"/>
          </a:xfrm>
        </p:spPr>
        <p:txBody>
          <a:bodyPr/>
          <a:lstStyle/>
          <a:p>
            <a:r>
              <a:rPr lang="en-US" smtClean="0"/>
              <a:t>Read chapter 5.2 (page 116 -119)</a:t>
            </a:r>
          </a:p>
          <a:p>
            <a:r>
              <a:rPr lang="en-US" smtClean="0"/>
              <a:t>Section 2 Assessment #s 1a, 2a, 2b, 3a, and 3b.</a:t>
            </a:r>
          </a:p>
          <a:p>
            <a:r>
              <a:rPr lang="en-US" smtClean="0"/>
              <a:t>Copy the questions and use complete sentences. </a:t>
            </a:r>
          </a:p>
        </p:txBody>
      </p:sp>
    </p:spTree>
    <p:extLst>
      <p:ext uri="{BB962C8B-B14F-4D97-AF65-F5344CB8AC3E}">
        <p14:creationId xmlns:p14="http://schemas.microsoft.com/office/powerpoint/2010/main" val="174597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</TotalTime>
  <Words>154</Words>
  <Application>Microsoft Office PowerPoint</Application>
  <PresentationFormat>On-screen Show (4:3)</PresentationFormat>
  <Paragraphs>27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Warm-up #2</vt:lpstr>
      <vt:lpstr>Warm-up #2 (ADV)</vt:lpstr>
      <vt:lpstr>Geo-search Comic </vt:lpstr>
      <vt:lpstr>Early Culture and Trade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#2</dc:title>
  <dc:creator>Josephine Schaller</dc:creator>
  <cp:lastModifiedBy>Josephine Schaller</cp:lastModifiedBy>
  <cp:revision>4</cp:revision>
  <dcterms:created xsi:type="dcterms:W3CDTF">2012-10-22T23:41:58Z</dcterms:created>
  <dcterms:modified xsi:type="dcterms:W3CDTF">2012-10-23T15:58:52Z</dcterms:modified>
</cp:coreProperties>
</file>