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58" d="100"/>
          <a:sy n="58" d="100"/>
        </p:scale>
        <p:origin x="-400" y="-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5/8/14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Geothermal Energy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2409788"/>
          </a:xfrm>
        </p:spPr>
        <p:txBody>
          <a:bodyPr>
            <a:normAutofit/>
          </a:bodyPr>
          <a:lstStyle/>
          <a:p>
            <a:r>
              <a:rPr lang="en-US" dirty="0" smtClean="0"/>
              <a:t>Created by Stuart Harvey</a:t>
            </a:r>
          </a:p>
          <a:p>
            <a:r>
              <a:rPr lang="en-US" dirty="0" smtClean="0"/>
              <a:t>Research by Stuart Harvey</a:t>
            </a:r>
          </a:p>
          <a:p>
            <a:r>
              <a:rPr lang="en-US" dirty="0" smtClean="0"/>
              <a:t>Perfected by Stuart Harvey</a:t>
            </a:r>
          </a:p>
          <a:p>
            <a:r>
              <a:rPr lang="en-US" dirty="0" smtClean="0"/>
              <a:t>Presented by Stuart Harvey along with </a:t>
            </a:r>
            <a:r>
              <a:rPr lang="en-US" dirty="0" err="1" smtClean="0"/>
              <a:t>Paramveer</a:t>
            </a:r>
            <a:r>
              <a:rPr lang="en-US" dirty="0" smtClean="0"/>
              <a:t> </a:t>
            </a:r>
            <a:r>
              <a:rPr lang="en-US" dirty="0" smtClean="0"/>
              <a:t>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7195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Geothermal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Also known as thermal energy</a:t>
            </a:r>
          </a:p>
          <a:p>
            <a:r>
              <a:rPr lang="en-US" dirty="0" smtClean="0"/>
              <a:t>Geothermal energy is thermal energy that is generated and stored in the earth</a:t>
            </a:r>
          </a:p>
          <a:p>
            <a:r>
              <a:rPr lang="en-US" dirty="0" smtClean="0"/>
              <a:t>The energy originates from the creation of the earth(20%) and radioactive decay(80%)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5384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geothermal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Originally used in Paleolithic times for bathing in hot springs</a:t>
            </a:r>
          </a:p>
          <a:p>
            <a:r>
              <a:rPr lang="en-US" dirty="0" smtClean="0"/>
              <a:t>Used in Roman times to heat spaces</a:t>
            </a:r>
          </a:p>
          <a:p>
            <a:r>
              <a:rPr lang="en-US" dirty="0" smtClean="0"/>
              <a:t>First district heating system that uses geothermal energy was located in Boise, Idaho in the year 1892</a:t>
            </a:r>
          </a:p>
          <a:p>
            <a:r>
              <a:rPr lang="en-US" dirty="0" smtClean="0"/>
              <a:t>1904 first geothermal energy generator used</a:t>
            </a:r>
          </a:p>
          <a:p>
            <a:r>
              <a:rPr lang="en-US" dirty="0" smtClean="0"/>
              <a:t>1930 Charlie </a:t>
            </a:r>
            <a:r>
              <a:rPr lang="en-US" dirty="0" err="1" smtClean="0"/>
              <a:t>Lieb</a:t>
            </a:r>
            <a:r>
              <a:rPr lang="en-US" dirty="0" smtClean="0"/>
              <a:t> developed first down hole heat exchanger to heat his house</a:t>
            </a:r>
          </a:p>
          <a:p>
            <a:r>
              <a:rPr lang="en-US" dirty="0" smtClean="0"/>
              <a:t>1946 the Commonwealth Building in Portland used the first commercial heat pump to heat the building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0522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1960 PG&amp;E Opened first Geothermal electric plant opened in the U.S.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7829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4466311"/>
            <a:ext cx="8534400" cy="1507067"/>
          </a:xfrm>
        </p:spPr>
        <p:txBody>
          <a:bodyPr/>
          <a:lstStyle/>
          <a:p>
            <a:r>
              <a:rPr lang="en-US" dirty="0" smtClean="0"/>
              <a:t>How they generate electricity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Liquid Dominated geothermic electric plants are usually located next to faults and hot spots</a:t>
            </a:r>
          </a:p>
          <a:p>
            <a:r>
              <a:rPr lang="en-US" dirty="0" smtClean="0"/>
              <a:t>Water gets heated rises heats a heat plate that heats other materials that turns a turbine and generates electricity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2776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EXPENSIVE</a:t>
            </a:r>
          </a:p>
          <a:p>
            <a:r>
              <a:rPr lang="en-US" dirty="0" smtClean="0"/>
              <a:t>Costs $10 million to drill</a:t>
            </a:r>
          </a:p>
          <a:p>
            <a:r>
              <a:rPr lang="en-US" dirty="0" smtClean="0"/>
              <a:t>Drilling has a 20% failure rate</a:t>
            </a:r>
          </a:p>
          <a:p>
            <a:r>
              <a:rPr lang="en-US" dirty="0" smtClean="0"/>
              <a:t>Drilling costs half of the total cause</a:t>
            </a:r>
          </a:p>
        </p:txBody>
      </p:sp>
    </p:spTree>
    <p:extLst>
      <p:ext uri="{BB962C8B-B14F-4D97-AF65-F5344CB8AC3E}">
        <p14:creationId xmlns:p14="http://schemas.microsoft.com/office/powerpoint/2010/main" val="10405549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Things to 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93% of homes in Iceland are heated by Geothermic Energy</a:t>
            </a:r>
          </a:p>
          <a:p>
            <a:r>
              <a:rPr lang="en-US" dirty="0" smtClean="0"/>
              <a:t>Reykjavík was known as the most polluted city in the world and is now considered as one of the cleanest due to geothermal energy</a:t>
            </a:r>
          </a:p>
          <a:p>
            <a:r>
              <a:rPr lang="en-US" dirty="0" smtClean="0"/>
              <a:t>There has been earthquakes caused by hydraulic fracturing which is used to reach the </a:t>
            </a:r>
            <a:r>
              <a:rPr lang="en-US" dirty="0"/>
              <a:t>area </a:t>
            </a:r>
            <a:r>
              <a:rPr lang="en-US" dirty="0" smtClean="0"/>
              <a:t>necessary to heat the water</a:t>
            </a:r>
          </a:p>
          <a:p>
            <a:r>
              <a:rPr lang="en-US" dirty="0" smtClean="0"/>
              <a:t>Uses a lot less water needed to make electricity than other methods like nuclear energy </a:t>
            </a:r>
          </a:p>
        </p:txBody>
      </p:sp>
    </p:spTree>
    <p:extLst>
      <p:ext uri="{BB962C8B-B14F-4D97-AF65-F5344CB8AC3E}">
        <p14:creationId xmlns:p14="http://schemas.microsoft.com/office/powerpoint/2010/main" val="39097090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geysers geothermal power plant in northern </a:t>
            </a:r>
            <a:r>
              <a:rPr lang="en-US" dirty="0" err="1" smtClean="0"/>
              <a:t>california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6217" y="685800"/>
            <a:ext cx="7070392" cy="361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1328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Geothermal Power Plant in Iceland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8664" y="685800"/>
            <a:ext cx="5425497" cy="361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1174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Geothermal POWER PLANT IN PHILLIPPINES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1588" y="685800"/>
            <a:ext cx="4819650" cy="361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0423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176</TotalTime>
  <Words>306</Words>
  <Application>Microsoft Macintosh PowerPoint</Application>
  <PresentationFormat>Custom</PresentationFormat>
  <Paragraphs>34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Slice</vt:lpstr>
      <vt:lpstr>Geothermal Energy</vt:lpstr>
      <vt:lpstr>Geothermal energy</vt:lpstr>
      <vt:lpstr>History of geothermal Energy</vt:lpstr>
      <vt:lpstr>History (cont.)</vt:lpstr>
      <vt:lpstr>How they generate electricity </vt:lpstr>
      <vt:lpstr>costs</vt:lpstr>
      <vt:lpstr>Things to note</vt:lpstr>
      <vt:lpstr>The geysers geothermal power plant in northern california</vt:lpstr>
      <vt:lpstr>Geothermal Power Plant in Iceland</vt:lpstr>
      <vt:lpstr>Geothermal POWER PLANT IN PHILLIPPINES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Geothermal Energy</dc:title>
  <dc:creator>Kim Harvey</dc:creator>
  <cp:lastModifiedBy>Rachel Defer</cp:lastModifiedBy>
  <cp:revision>14</cp:revision>
  <dcterms:created xsi:type="dcterms:W3CDTF">2014-04-24T01:50:25Z</dcterms:created>
  <dcterms:modified xsi:type="dcterms:W3CDTF">2014-05-08T23:11:48Z</dcterms:modified>
</cp:coreProperties>
</file>