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8" r:id="rId2"/>
    <p:sldId id="259" r:id="rId3"/>
    <p:sldId id="269" r:id="rId4"/>
    <p:sldId id="268" r:id="rId5"/>
    <p:sldId id="256" r:id="rId6"/>
    <p:sldId id="257" r:id="rId7"/>
    <p:sldId id="266" r:id="rId8"/>
    <p:sldId id="267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FBD4DC3-A9C3-4667-BB18-BA0D19E19C5C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1BD983-A95A-4106-B8FF-DCB7A550D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34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5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07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0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6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3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4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1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0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3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53A65-2403-4B96-8880-52EB49722319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EAF3A-8CF9-4D1F-BBA9-346D0EF62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4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Egypt </a:t>
            </a:r>
            <a:r>
              <a:rPr lang="en-US" dirty="0"/>
              <a:t>and </a:t>
            </a:r>
            <a:r>
              <a:rPr lang="en-US" dirty="0" smtClean="0"/>
              <a:t>China first start writing in ink.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4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2500 </a:t>
            </a:r>
            <a:r>
              <a:rPr lang="en-US" cap="small" dirty="0" err="1" smtClean="0"/>
              <a:t>bc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60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Papermaking spreads from China to the Middle East and eventually to Europe.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53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700s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7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Wood Block Printing used in China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111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About 868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8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European factories begin making paper.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62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1300s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33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Johann Gutenberg begins developing </a:t>
            </a:r>
            <a:r>
              <a:rPr lang="en-US" dirty="0"/>
              <a:t>engraved </a:t>
            </a:r>
            <a:r>
              <a:rPr lang="en-US" dirty="0" smtClean="0"/>
              <a:t>characters </a:t>
            </a:r>
            <a:r>
              <a:rPr lang="en-US" dirty="0"/>
              <a:t>for </a:t>
            </a:r>
            <a:r>
              <a:rPr lang="en-US" dirty="0" smtClean="0"/>
              <a:t>numbers, letters, </a:t>
            </a:r>
            <a:r>
              <a:rPr lang="en-US" dirty="0"/>
              <a:t>and punctuation </a:t>
            </a:r>
            <a:r>
              <a:rPr lang="en-US" dirty="0" smtClean="0"/>
              <a:t>marks.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512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1448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4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first book is printed, the Bible. It is in Latin.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6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1455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173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Over1,700 </a:t>
            </a:r>
            <a:r>
              <a:rPr lang="en-US" dirty="0"/>
              <a:t>printing presses </a:t>
            </a:r>
            <a:r>
              <a:rPr lang="en-US" dirty="0" smtClean="0"/>
              <a:t>existed in </a:t>
            </a:r>
            <a:r>
              <a:rPr lang="en-US" dirty="0"/>
              <a:t>Europe.  </a:t>
            </a:r>
            <a:r>
              <a:rPr lang="en-US" dirty="0" smtClean="0"/>
              <a:t>Together they had produced </a:t>
            </a:r>
            <a:r>
              <a:rPr lang="en-US" dirty="0"/>
              <a:t>about 20 million </a:t>
            </a:r>
            <a:r>
              <a:rPr lang="en-US" dirty="0" smtClean="0"/>
              <a:t>volumes (copies) </a:t>
            </a:r>
            <a:r>
              <a:rPr lang="en-US" dirty="0"/>
              <a:t>of 40,000 different books.</a:t>
            </a:r>
          </a:p>
        </p:txBody>
      </p:sp>
    </p:spTree>
    <p:extLst>
      <p:ext uri="{BB962C8B-B14F-4D97-AF65-F5344CB8AC3E}">
        <p14:creationId xmlns:p14="http://schemas.microsoft.com/office/powerpoint/2010/main" val="1433305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1500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31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95</Words>
  <Application>Microsoft Office PowerPoint</Application>
  <PresentationFormat>On-screen Show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Egypt and China first start writing in ink. </vt:lpstr>
      <vt:lpstr>2500 bc </vt:lpstr>
      <vt:lpstr>Papermaking spreads from China to the Middle East and eventually to Europe. </vt:lpstr>
      <vt:lpstr>700s</vt:lpstr>
      <vt:lpstr>Wood Block Printing used in China</vt:lpstr>
      <vt:lpstr>About 868 </vt:lpstr>
      <vt:lpstr>European factories begin making paper. </vt:lpstr>
      <vt:lpstr>1300s</vt:lpstr>
      <vt:lpstr>Johann Gutenberg begins developing engraved characters for numbers, letters, and punctuation marks.</vt:lpstr>
      <vt:lpstr>1448</vt:lpstr>
      <vt:lpstr>The first book is printed, the Bible. It is in Latin. </vt:lpstr>
      <vt:lpstr>1455</vt:lpstr>
      <vt:lpstr>Over1,700 printing presses existed in Europe.  Together they had produced about 20 million volumes (copies) of 40,000 different books.</vt:lpstr>
      <vt:lpstr>1500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Egypt and China first start writing in ink. </dc:title>
  <dc:creator>Josephine Schaller</dc:creator>
  <cp:lastModifiedBy>Josephine Schaller</cp:lastModifiedBy>
  <cp:revision>1</cp:revision>
  <cp:lastPrinted>2013-02-25T23:16:25Z</cp:lastPrinted>
  <dcterms:created xsi:type="dcterms:W3CDTF">2013-02-25T23:05:49Z</dcterms:created>
  <dcterms:modified xsi:type="dcterms:W3CDTF">2013-02-25T23:16:26Z</dcterms:modified>
</cp:coreProperties>
</file>