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5B41-6139-477C-81D9-3566A3C3018E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47A8-8420-4F5A-AF87-AC0D806B7A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5B41-6139-477C-81D9-3566A3C3018E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47A8-8420-4F5A-AF87-AC0D806B7A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5B41-6139-477C-81D9-3566A3C3018E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47A8-8420-4F5A-AF87-AC0D806B7A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5B41-6139-477C-81D9-3566A3C3018E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47A8-8420-4F5A-AF87-AC0D806B7A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5B41-6139-477C-81D9-3566A3C3018E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47A8-8420-4F5A-AF87-AC0D806B7A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5B41-6139-477C-81D9-3566A3C3018E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47A8-8420-4F5A-AF87-AC0D806B7A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5B41-6139-477C-81D9-3566A3C3018E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47A8-8420-4F5A-AF87-AC0D806B7A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5B41-6139-477C-81D9-3566A3C3018E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47A8-8420-4F5A-AF87-AC0D806B7A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5B41-6139-477C-81D9-3566A3C3018E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47A8-8420-4F5A-AF87-AC0D806B7A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5B41-6139-477C-81D9-3566A3C3018E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47A8-8420-4F5A-AF87-AC0D806B7A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5B41-6139-477C-81D9-3566A3C3018E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47A8-8420-4F5A-AF87-AC0D806B7A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D5B41-6139-477C-81D9-3566A3C3018E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747A8-8420-4F5A-AF87-AC0D806B7AC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/>
              <a:t>The Middle Colonies</a:t>
            </a:r>
            <a:endParaRPr lang="en-US" sz="36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dirty="0" smtClean="0"/>
              <a:t>New York, Pennsylvania, Delaware, and New Jersey</a:t>
            </a:r>
            <a:endParaRPr lang="en-US" sz="2800" dirty="0"/>
          </a:p>
        </p:txBody>
      </p:sp>
      <p:pic>
        <p:nvPicPr>
          <p:cNvPr id="1027" name="Picture 3" descr="C:\Documents and Settings\hromadkaj\Desktop\US History Lecture Images\Early Colonization\Map- Middle Colonies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25195" b="25195"/>
          <a:stretch>
            <a:fillRect/>
          </a:stretch>
        </p:blipFill>
        <p:spPr bwMode="auto">
          <a:xfrm>
            <a:off x="838200" y="304800"/>
            <a:ext cx="7391400" cy="441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New Netherlands (New York)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981200"/>
            <a:ext cx="9144000" cy="48768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Holland/Netherlands-</a:t>
            </a:r>
            <a:r>
              <a:rPr lang="en-US" dirty="0" smtClean="0"/>
              <a:t> small nation, colonial power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-Dutch East Indies (Indonesia) and Dutch West Indies (Caribbean Sea)</a:t>
            </a:r>
          </a:p>
          <a:p>
            <a:pPr lvl="1"/>
            <a:r>
              <a:rPr lang="en-US" dirty="0" smtClean="0"/>
              <a:t>-</a:t>
            </a:r>
            <a:r>
              <a:rPr lang="en-US" b="1" dirty="0" smtClean="0"/>
              <a:t>Henry Hudson- found present Manhattan </a:t>
            </a:r>
            <a:r>
              <a:rPr lang="en-US" dirty="0" smtClean="0"/>
              <a:t>(bought from Na.AM. for $28)</a:t>
            </a:r>
          </a:p>
          <a:p>
            <a:pPr lvl="1"/>
            <a:r>
              <a:rPr lang="en-US" dirty="0" smtClean="0"/>
              <a:t>-</a:t>
            </a:r>
            <a:r>
              <a:rPr lang="en-US" b="1" dirty="0" smtClean="0"/>
              <a:t>New Amsterdam- becomes NYC, </a:t>
            </a:r>
            <a:r>
              <a:rPr lang="en-US" b="1" dirty="0" smtClean="0"/>
              <a:t>business town</a:t>
            </a:r>
            <a:endParaRPr lang="en-US" b="1" dirty="0" smtClean="0"/>
          </a:p>
          <a:p>
            <a:r>
              <a:rPr lang="en-US" b="1" dirty="0" smtClean="0"/>
              <a:t>Duke of York- ordered by King of Eng. To take over New Amsterdam</a:t>
            </a:r>
            <a:r>
              <a:rPr lang="en-US" dirty="0" smtClean="0"/>
              <a:t>, no fighting involved</a:t>
            </a:r>
          </a:p>
          <a:p>
            <a:pPr lvl="1"/>
            <a:r>
              <a:rPr lang="en-US" dirty="0" smtClean="0"/>
              <a:t>Dutch Influences- </a:t>
            </a:r>
            <a:r>
              <a:rPr lang="en-US" dirty="0" err="1" smtClean="0"/>
              <a:t>Haalem</a:t>
            </a:r>
            <a:r>
              <a:rPr lang="en-US" dirty="0" smtClean="0"/>
              <a:t>, </a:t>
            </a:r>
            <a:r>
              <a:rPr lang="en-US" dirty="0" err="1" smtClean="0"/>
              <a:t>Breuklin</a:t>
            </a:r>
            <a:r>
              <a:rPr lang="en-US" dirty="0" smtClean="0"/>
              <a:t>, Waffles, Santa Claus</a:t>
            </a:r>
          </a:p>
          <a:p>
            <a:pPr lvl="1"/>
            <a:r>
              <a:rPr lang="en-US" b="1" i="1" dirty="0" smtClean="0"/>
              <a:t>*	How might New York be different if it was settled by the </a:t>
            </a:r>
            <a:r>
              <a:rPr lang="en-US" b="1" i="1" dirty="0" err="1" smtClean="0"/>
              <a:t>Puritains</a:t>
            </a:r>
            <a:r>
              <a:rPr lang="en-US" b="1" i="1" dirty="0" smtClean="0"/>
              <a:t>?</a:t>
            </a:r>
            <a:endParaRPr lang="en-US" b="1" i="1" dirty="0"/>
          </a:p>
        </p:txBody>
      </p:sp>
      <p:pic>
        <p:nvPicPr>
          <p:cNvPr id="2051" name="Picture 3" descr="C:\Documents and Settings\hromadkaj\Desktop\US History Lecture Images\Early Colonization\map-europe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34275" y="0"/>
            <a:ext cx="1609725" cy="1981200"/>
          </a:xfrm>
          <a:prstGeom prst="rect">
            <a:avLst/>
          </a:prstGeom>
          <a:noFill/>
        </p:spPr>
      </p:pic>
      <p:pic>
        <p:nvPicPr>
          <p:cNvPr id="3074" name="Picture 2" descr="https://encrypted-tbn2.google.com/images?q=tbn:ANd9GcQgbxtkbfAc4tDrcSN0YmSdIXD3iL8DsMU46DslfV0_m4IfhTl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533400"/>
            <a:ext cx="3028950" cy="1514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Pennsylvania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0" y="609600"/>
            <a:ext cx="5715000" cy="6248400"/>
          </a:xfrm>
        </p:spPr>
        <p:txBody>
          <a:bodyPr/>
          <a:lstStyle/>
          <a:p>
            <a:r>
              <a:rPr lang="en-US" b="1" dirty="0" smtClean="0"/>
              <a:t>Quakers- protestant, pacifist, anti-slavery, pro-Na.AM (friendly)</a:t>
            </a:r>
          </a:p>
          <a:p>
            <a:pPr lvl="1"/>
            <a:r>
              <a:rPr lang="en-US" b="1" dirty="0" smtClean="0"/>
              <a:t>William Penn- </a:t>
            </a:r>
            <a:r>
              <a:rPr lang="en-US" dirty="0" smtClean="0"/>
              <a:t>given land by King to </a:t>
            </a:r>
            <a:r>
              <a:rPr lang="en-US" b="1" dirty="0" smtClean="0"/>
              <a:t>create a haven in New World for Quakers</a:t>
            </a:r>
          </a:p>
          <a:p>
            <a:pPr lvl="1">
              <a:buNone/>
            </a:pPr>
            <a:r>
              <a:rPr lang="en-US" dirty="0" smtClean="0"/>
              <a:t>		-</a:t>
            </a:r>
            <a:r>
              <a:rPr lang="en-US" b="1" dirty="0" smtClean="0"/>
              <a:t>Advertising- all over Europe</a:t>
            </a:r>
          </a:p>
          <a:p>
            <a:pPr lvl="1">
              <a:buNone/>
            </a:pPr>
            <a:r>
              <a:rPr lang="en-US" b="1" dirty="0" smtClean="0"/>
              <a:t>		-Liberal Land Policy- good land, access to rivers (transportation)</a:t>
            </a:r>
          </a:p>
          <a:p>
            <a:pPr lvl="1">
              <a:buNone/>
            </a:pPr>
            <a:r>
              <a:rPr lang="en-US" dirty="0"/>
              <a:t>	</a:t>
            </a:r>
            <a:r>
              <a:rPr lang="en-US" dirty="0" smtClean="0"/>
              <a:t>-Philadelphia- planned city to grow, largest city in colonies</a:t>
            </a:r>
          </a:p>
          <a:p>
            <a:pPr lvl="1">
              <a:buNone/>
            </a:pPr>
            <a:r>
              <a:rPr lang="en-US" dirty="0"/>
              <a:t>	</a:t>
            </a:r>
            <a:r>
              <a:rPr lang="en-US" dirty="0" smtClean="0"/>
              <a:t>-Expansion- more settlers from Europe moved in, worse relations w </a:t>
            </a:r>
            <a:r>
              <a:rPr lang="en-US" dirty="0" err="1" smtClean="0"/>
              <a:t>Na.Am</a:t>
            </a:r>
            <a:r>
              <a:rPr lang="en-US" dirty="0" smtClean="0"/>
              <a:t>.</a:t>
            </a:r>
          </a:p>
          <a:p>
            <a:pPr lvl="1">
              <a:buNone/>
            </a:pPr>
            <a:r>
              <a:rPr lang="en-US" dirty="0" smtClean="0"/>
              <a:t>*</a:t>
            </a:r>
            <a:r>
              <a:rPr lang="en-US" i="1" dirty="0" smtClean="0"/>
              <a:t>How is Penn. different from New England</a:t>
            </a:r>
            <a:endParaRPr lang="en-US" i="1" dirty="0"/>
          </a:p>
        </p:txBody>
      </p:sp>
      <p:pic>
        <p:nvPicPr>
          <p:cNvPr id="3073" name="Picture 1" descr="C:\Documents and Settings\hromadkaj\Desktop\US History Lecture Images\Early Colonization\quaker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735" y="0"/>
            <a:ext cx="2643265" cy="350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US" b="1" dirty="0" smtClean="0"/>
              <a:t>Similarities of Middle Colonies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762000"/>
            <a:ext cx="4724400" cy="60960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Soil- fertile and expansive</a:t>
            </a:r>
          </a:p>
          <a:p>
            <a:r>
              <a:rPr lang="en-US" b="1" dirty="0" smtClean="0"/>
              <a:t>Rivers- provide transportation to sell goods in seaports</a:t>
            </a:r>
          </a:p>
          <a:p>
            <a:r>
              <a:rPr lang="en-US" b="1" dirty="0" smtClean="0"/>
              <a:t>Seaports- New York City and Philadelphia (centers of trade)</a:t>
            </a:r>
          </a:p>
          <a:p>
            <a:r>
              <a:rPr lang="en-US" b="1" dirty="0" smtClean="0"/>
              <a:t>Ethnic Mix- religious toleration and democratic control</a:t>
            </a:r>
          </a:p>
          <a:p>
            <a:pPr lvl="1"/>
            <a:r>
              <a:rPr lang="en-US" i="1" dirty="0" smtClean="0"/>
              <a:t>Which of the three regions has the greatest impact on the US today? (New Eng, Middle Colonies. Southern Colonies)</a:t>
            </a:r>
          </a:p>
          <a:p>
            <a:pPr lvl="1"/>
            <a:r>
              <a:rPr lang="en-US" i="1" dirty="0" smtClean="0"/>
              <a:t>Least?</a:t>
            </a:r>
            <a:endParaRPr lang="en-US" i="1" dirty="0"/>
          </a:p>
        </p:txBody>
      </p:sp>
      <p:pic>
        <p:nvPicPr>
          <p:cNvPr id="16386" name="Picture 2" descr="C:\Documents and Settings\hromadkaj\Desktop\US History Lecture Images\Early Colonization\Map- Middle Colonie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9932" y="1600200"/>
            <a:ext cx="3755135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112</Words>
  <Application>Microsoft Office PowerPoint</Application>
  <PresentationFormat>On-screen Show (4:3)</PresentationFormat>
  <Paragraphs>25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The Middle Colonies</vt:lpstr>
      <vt:lpstr>New Netherlands (New York)</vt:lpstr>
      <vt:lpstr>Pennsylvania</vt:lpstr>
      <vt:lpstr>Similarities of Middle Colonies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Middle Colonies</dc:title>
  <dc:creator> </dc:creator>
  <cp:lastModifiedBy> </cp:lastModifiedBy>
  <cp:revision>8</cp:revision>
  <dcterms:created xsi:type="dcterms:W3CDTF">2011-09-09T02:25:56Z</dcterms:created>
  <dcterms:modified xsi:type="dcterms:W3CDTF">2013-09-04T14:50:40Z</dcterms:modified>
</cp:coreProperties>
</file>