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9" r:id="rId2"/>
    <p:sldId id="258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4242" autoAdjust="0"/>
  </p:normalViewPr>
  <p:slideViewPr>
    <p:cSldViewPr>
      <p:cViewPr varScale="1">
        <p:scale>
          <a:sx n="92" d="100"/>
          <a:sy n="92" d="100"/>
        </p:scale>
        <p:origin x="-53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A50304-C10C-4194-9D54-EC97F3D58B67}" type="datetimeFigureOut">
              <a:rPr lang="en-US" smtClean="0"/>
              <a:t>8/16/2013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D471B1-864E-46E5-9451-AE90B4C2A4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28012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levelandart.org/art/collection/search?f%5b0%5d=field_artist%3AVincent%20van%20Gogh%20%28Dutch%2C%201853-1890%29" TargetMode="External"/><Relationship Id="rId7" Type="http://schemas.openxmlformats.org/officeDocument/2006/relationships/hyperlink" Target="http://www.clevelandart.org/art/collection/search?f%5b0%5d=field_medium%3Aoil%20on%20fabric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://www.clevelandart.org/art/collection/search?f%5b0%5d=field_classification_text%3APainting" TargetMode="External"/><Relationship Id="rId5" Type="http://schemas.openxmlformats.org/officeDocument/2006/relationships/hyperlink" Target="http://www.clevelandart.org/art/collection/search?f%5b0%5d=field_collection%3A833" TargetMode="External"/><Relationship Id="rId4" Type="http://schemas.openxmlformats.org/officeDocument/2006/relationships/hyperlink" Target="http://www.clevelandart.org/art/collection/search?f%5b0%5d=object_location%3AGallery%20222b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The Large Plane Trees (Road Menders at Saint-</a:t>
            </a:r>
            <a:r>
              <a:rPr lang="en-US" b="1" dirty="0" err="1" smtClean="0"/>
              <a:t>Rémy</a:t>
            </a:r>
            <a:r>
              <a:rPr lang="en-US" b="1" dirty="0" smtClean="0"/>
              <a:t>), 1889</a:t>
            </a:r>
          </a:p>
          <a:p>
            <a:r>
              <a:rPr lang="en-US" dirty="0" smtClean="0">
                <a:hlinkClick r:id="rId3"/>
              </a:rPr>
              <a:t>Vincent van Gogh (Dutch, 1853-1890)</a:t>
            </a:r>
            <a:endParaRPr lang="en-US" dirty="0" smtClean="0"/>
          </a:p>
          <a:p>
            <a:r>
              <a:rPr lang="en-US" dirty="0" smtClean="0"/>
              <a:t>oil on fabric, Framed - h:104.50 w:124.50 d:7.62 cm (h:41 1/8 w:49 d:3 inches) Unframed - h:73.40 w:91.80 cm (h:28 7/8 w:36 1/8 inches). Gift of the Hanna Fund 1947.209</a:t>
            </a:r>
          </a:p>
          <a:p>
            <a:r>
              <a:rPr lang="en-US" dirty="0" smtClean="0"/>
              <a:t>Location: </a:t>
            </a:r>
          </a:p>
          <a:p>
            <a:r>
              <a:rPr lang="en-US" dirty="0" smtClean="0">
                <a:hlinkClick r:id="rId4"/>
              </a:rPr>
              <a:t>Gallery 222b</a:t>
            </a:r>
            <a:endParaRPr lang="en-US" dirty="0" smtClean="0"/>
          </a:p>
          <a:p>
            <a:r>
              <a:rPr lang="en-US" dirty="0" smtClean="0">
                <a:hlinkClick r:id=""/>
              </a:rPr>
              <a:t>Hide Description</a:t>
            </a:r>
            <a:r>
              <a:rPr lang="en-US" dirty="0" smtClean="0"/>
              <a:t> </a:t>
            </a:r>
            <a:r>
              <a:rPr lang="en-US" dirty="0" smtClean="0">
                <a:effectLst/>
              </a:rPr>
              <a:t>In May 1889, Van Gogh voluntarily committed himself to an asylum near the small town of Saint-</a:t>
            </a:r>
            <a:r>
              <a:rPr lang="en-US" dirty="0" err="1" smtClean="0">
                <a:effectLst/>
              </a:rPr>
              <a:t>Rémy</a:t>
            </a:r>
            <a:r>
              <a:rPr lang="en-US" dirty="0" smtClean="0">
                <a:effectLst/>
              </a:rPr>
              <a:t> in Provence. His doctors soon gave him permission to paint on day excursions to surrounding fields. While walking through Saint-</a:t>
            </a:r>
            <a:r>
              <a:rPr lang="en-US" dirty="0" err="1" smtClean="0">
                <a:effectLst/>
              </a:rPr>
              <a:t>Rémy</a:t>
            </a:r>
            <a:r>
              <a:rPr lang="en-US" dirty="0" smtClean="0">
                <a:effectLst/>
              </a:rPr>
              <a:t> that November, he was impressed by the sight of men repairing a road beneath immense plane trees. "In spite of the cold," he wrote to his brother, "I have gone on working outside till now, and I think it is doing me good and the work too." Rushing to capture the yellowing leaves, he painted this composition on an unusual cloth with a pattern of small red diamonds visible in the picture's many unpainted areas.</a:t>
            </a:r>
          </a:p>
          <a:p>
            <a:r>
              <a:rPr lang="en-US" dirty="0" smtClean="0">
                <a:hlinkClick r:id=""/>
              </a:rPr>
              <a:t>Hide See Also</a:t>
            </a:r>
            <a:r>
              <a:rPr lang="en-US" dirty="0" smtClean="0"/>
              <a:t> </a:t>
            </a:r>
            <a:r>
              <a:rPr lang="en-US" dirty="0" smtClean="0">
                <a:effectLst/>
              </a:rPr>
              <a:t>Collection: </a:t>
            </a:r>
          </a:p>
          <a:p>
            <a:r>
              <a:rPr lang="en-US" dirty="0" smtClean="0">
                <a:effectLst/>
                <a:hlinkClick r:id="rId5"/>
              </a:rPr>
              <a:t>Modern European Painting and Sculpture</a:t>
            </a:r>
            <a:endParaRPr lang="en-US" dirty="0" smtClean="0">
              <a:effectLst/>
            </a:endParaRPr>
          </a:p>
          <a:p>
            <a:r>
              <a:rPr lang="en-US" dirty="0" smtClean="0">
                <a:effectLst/>
              </a:rPr>
              <a:t>Artist: </a:t>
            </a:r>
          </a:p>
          <a:p>
            <a:r>
              <a:rPr lang="en-US" dirty="0" smtClean="0">
                <a:effectLst/>
                <a:hlinkClick r:id="rId3"/>
              </a:rPr>
              <a:t>Vincent van Gogh (Dutch, 1853-1890)</a:t>
            </a:r>
            <a:endParaRPr lang="en-US" dirty="0" smtClean="0">
              <a:effectLst/>
            </a:endParaRPr>
          </a:p>
          <a:p>
            <a:r>
              <a:rPr lang="en-US" dirty="0" smtClean="0">
                <a:effectLst/>
              </a:rPr>
              <a:t>Type of art work: </a:t>
            </a:r>
          </a:p>
          <a:p>
            <a:r>
              <a:rPr lang="en-US" dirty="0" smtClean="0">
                <a:effectLst/>
                <a:hlinkClick r:id="rId6"/>
              </a:rPr>
              <a:t>Painting</a:t>
            </a:r>
            <a:endParaRPr lang="en-US" dirty="0" smtClean="0">
              <a:effectLst/>
            </a:endParaRPr>
          </a:p>
          <a:p>
            <a:r>
              <a:rPr lang="en-US" dirty="0" smtClean="0">
                <a:effectLst/>
              </a:rPr>
              <a:t>Medium: </a:t>
            </a:r>
          </a:p>
          <a:p>
            <a:r>
              <a:rPr lang="en-US" dirty="0" smtClean="0">
                <a:effectLst/>
                <a:hlinkClick r:id="rId7"/>
              </a:rPr>
              <a:t>oil on fabric</a:t>
            </a:r>
            <a:endParaRPr lang="en-US" dirty="0" smtClean="0">
              <a:effectLst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471B1-864E-46E5-9451-AE90B4C2A41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8549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CCF2C-4EA6-4799-A230-09AB4A8087DE}" type="datetimeFigureOut">
              <a:rPr lang="en-US" smtClean="0"/>
              <a:t>8/16/2013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C59B3-86A8-4814-B428-493AA01D2E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6716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CCF2C-4EA6-4799-A230-09AB4A8087DE}" type="datetimeFigureOut">
              <a:rPr lang="en-US" smtClean="0"/>
              <a:t>8/16/2013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C59B3-86A8-4814-B428-493AA01D2E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132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CCF2C-4EA6-4799-A230-09AB4A8087DE}" type="datetimeFigureOut">
              <a:rPr lang="en-US" smtClean="0"/>
              <a:t>8/16/2013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C59B3-86A8-4814-B428-493AA01D2E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7661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CCF2C-4EA6-4799-A230-09AB4A8087DE}" type="datetimeFigureOut">
              <a:rPr lang="en-US" smtClean="0"/>
              <a:t>8/16/2013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C59B3-86A8-4814-B428-493AA01D2E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4274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CCF2C-4EA6-4799-A230-09AB4A8087DE}" type="datetimeFigureOut">
              <a:rPr lang="en-US" smtClean="0"/>
              <a:t>8/16/2013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C59B3-86A8-4814-B428-493AA01D2E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7027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CCF2C-4EA6-4799-A230-09AB4A8087DE}" type="datetimeFigureOut">
              <a:rPr lang="en-US" smtClean="0"/>
              <a:t>8/16/2013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C59B3-86A8-4814-B428-493AA01D2E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45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CCF2C-4EA6-4799-A230-09AB4A8087DE}" type="datetimeFigureOut">
              <a:rPr lang="en-US" smtClean="0"/>
              <a:t>8/16/2013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C59B3-86A8-4814-B428-493AA01D2E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2446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CCF2C-4EA6-4799-A230-09AB4A8087DE}" type="datetimeFigureOut">
              <a:rPr lang="en-US" smtClean="0"/>
              <a:t>8/16/2013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C59B3-86A8-4814-B428-493AA01D2E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9640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CCF2C-4EA6-4799-A230-09AB4A8087DE}" type="datetimeFigureOut">
              <a:rPr lang="en-US" smtClean="0"/>
              <a:t>8/16/2013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C59B3-86A8-4814-B428-493AA01D2E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0602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CCF2C-4EA6-4799-A230-09AB4A8087DE}" type="datetimeFigureOut">
              <a:rPr lang="en-US" smtClean="0"/>
              <a:t>8/16/2013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C59B3-86A8-4814-B428-493AA01D2E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7980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CCF2C-4EA6-4799-A230-09AB4A8087DE}" type="datetimeFigureOut">
              <a:rPr lang="en-US" smtClean="0"/>
              <a:t>8/16/2013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C59B3-86A8-4814-B428-493AA01D2E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460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ECCF2C-4EA6-4799-A230-09AB4A8087DE}" type="datetimeFigureOut">
              <a:rPr lang="en-US" smtClean="0"/>
              <a:t>8/16/2013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0C59B3-86A8-4814-B428-493AA01D2E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39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381000"/>
            <a:ext cx="7086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Vincent Van Gogh</a:t>
            </a:r>
            <a:b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The Large Plane Trees (Road Menders at Saint-</a:t>
            </a:r>
            <a:r>
              <a:rPr lang="en-US" b="1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Rémy</a:t>
            </a:r>
            <a:r>
              <a:rPr lang="en-US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1889</a:t>
            </a: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oil on canvas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55125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wga.hu/art/g/gogh_van/11/2enclos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0"/>
            <a:ext cx="84627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91946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60</Words>
  <Application>Microsoft Office PowerPoint</Application>
  <PresentationFormat>On-screen Show (4:3)</PresentationFormat>
  <Paragraphs>17</Paragraphs>
  <Slides>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Company>EUHSD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rbronwyn</dc:creator>
  <cp:lastModifiedBy>rbronwyn</cp:lastModifiedBy>
  <cp:revision>1</cp:revision>
  <dcterms:created xsi:type="dcterms:W3CDTF">2013-08-16T23:33:54Z</dcterms:created>
  <dcterms:modified xsi:type="dcterms:W3CDTF">2013-08-16T23:41:58Z</dcterms:modified>
</cp:coreProperties>
</file>