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53999"/>
            <a:ext cx="7196328" cy="23254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XXIII “En </a:t>
            </a:r>
            <a:r>
              <a:rPr lang="es-ES_tradnl" dirty="0" smtClean="0">
                <a:solidFill>
                  <a:schemeClr val="bg1"/>
                </a:solidFill>
              </a:rPr>
              <a:t>tanto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de rosa y </a:t>
            </a:r>
            <a:r>
              <a:rPr lang="en-US" dirty="0" err="1" smtClean="0">
                <a:solidFill>
                  <a:schemeClr val="bg1"/>
                </a:solidFill>
              </a:rPr>
              <a:t>azucena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0776" y="4967513"/>
            <a:ext cx="4713224" cy="1727201"/>
          </a:xfrm>
        </p:spPr>
        <p:txBody>
          <a:bodyPr/>
          <a:lstStyle/>
          <a:p>
            <a:r>
              <a:rPr lang="es-ES_tradnl" sz="2000" dirty="0" smtClean="0"/>
              <a:t>Presentación por: Mayra Gutiérrez </a:t>
            </a:r>
          </a:p>
          <a:p>
            <a:r>
              <a:rPr lang="es-ES_tradnl" sz="2000" dirty="0" smtClean="0"/>
              <a:t>Periodo 7 APSL </a:t>
            </a:r>
          </a:p>
          <a:p>
            <a:r>
              <a:rPr lang="es-ES_tradnl" sz="2000" dirty="0" smtClean="0"/>
              <a:t>Mayo 1,2013 </a:t>
            </a:r>
            <a:endParaRPr lang="es-ES_trad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322286"/>
            <a:ext cx="3955143" cy="43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Author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78000"/>
            <a:ext cx="7612064" cy="4474882"/>
          </a:xfrm>
        </p:spPr>
        <p:txBody>
          <a:bodyPr/>
          <a:lstStyle/>
          <a:p>
            <a:r>
              <a:rPr lang="es-ES_tradnl" dirty="0" smtClean="0"/>
              <a:t>Garcilaso De La Vega </a:t>
            </a:r>
          </a:p>
          <a:p>
            <a:r>
              <a:rPr lang="es-ES_tradnl" dirty="0" smtClean="0"/>
              <a:t>Nació en 1501 </a:t>
            </a:r>
          </a:p>
          <a:p>
            <a:r>
              <a:rPr lang="es-ES_tradnl" dirty="0" smtClean="0"/>
              <a:t>Murió en Octubre 14, 1536 en la cuida de Nice </a:t>
            </a:r>
          </a:p>
          <a:p>
            <a:r>
              <a:rPr lang="es-ES_tradnl" dirty="0" smtClean="0"/>
              <a:t>El era un poeta y un soldado español</a:t>
            </a:r>
          </a:p>
          <a:p>
            <a:r>
              <a:rPr lang="es-ES_tradnl" dirty="0" smtClean="0"/>
              <a:t> El fue un de los primeros poeta que introducio el estilo Renacimiento Italiano a España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636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9914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28" y="0"/>
            <a:ext cx="515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smtClean="0"/>
              <a:t>Por que escribio este poema?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fue influenciado por los poetas italianos del siglo XV (15)</a:t>
            </a:r>
          </a:p>
          <a:p>
            <a:r>
              <a:rPr lang="es-ES_tradnl" dirty="0" smtClean="0"/>
              <a:t>El asido visto como un poeta que es muy dulce y muy sensible </a:t>
            </a:r>
          </a:p>
          <a:p>
            <a:r>
              <a:rPr lang="es-ES_tradnl" dirty="0" smtClean="0"/>
              <a:t>En este poema el nos deja con el mensaje  que la belleza humana es muy delicada </a:t>
            </a:r>
          </a:p>
          <a:p>
            <a:r>
              <a:rPr lang="es-ES_tradnl" dirty="0" smtClean="0"/>
              <a:t>Carpe diem reflecta este poema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264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800" dirty="0" smtClean="0"/>
              <a:t>El tiempo y el espacio </a:t>
            </a:r>
          </a:p>
          <a:p>
            <a:r>
              <a:rPr lang="es-ES_tradnl" sz="2800" dirty="0" smtClean="0"/>
              <a:t>La creación literaria </a:t>
            </a:r>
          </a:p>
          <a:p>
            <a:r>
              <a:rPr lang="es-ES_tradnl" sz="2800" dirty="0" smtClean="0"/>
              <a:t>El tema universal es Carpe diem</a:t>
            </a:r>
          </a:p>
          <a:p>
            <a:r>
              <a:rPr lang="es-ES_tradnl" sz="2800" dirty="0" smtClean="0"/>
              <a:t>Sub </a:t>
            </a:r>
            <a:r>
              <a:rPr lang="es-ES_tradnl" sz="2800" dirty="0" smtClean="0"/>
              <a:t>temas </a:t>
            </a:r>
            <a:endParaRPr lang="es-ES_tradnl" sz="2800" dirty="0" smtClean="0"/>
          </a:p>
          <a:p>
            <a:pPr marL="0" indent="0">
              <a:buNone/>
            </a:pPr>
            <a:r>
              <a:rPr lang="es-ES_tradnl" sz="2800" dirty="0" smtClean="0"/>
              <a:t>*</a:t>
            </a:r>
            <a:r>
              <a:rPr lang="es-ES_tradnl" sz="2800" dirty="0"/>
              <a:t>La Naturaleza </a:t>
            </a:r>
          </a:p>
          <a:p>
            <a:pPr marL="0" indent="0">
              <a:buNone/>
            </a:pPr>
            <a:r>
              <a:rPr lang="es-ES_tradnl" sz="2800" dirty="0" smtClean="0"/>
              <a:t>*La </a:t>
            </a:r>
            <a:r>
              <a:rPr lang="es-ES_tradnl" sz="2800" dirty="0"/>
              <a:t>belleza </a:t>
            </a:r>
            <a:endParaRPr lang="es-ES_tradnl" sz="2800" dirty="0" smtClean="0"/>
          </a:p>
          <a:p>
            <a:pPr marL="0" indent="0">
              <a:buNone/>
            </a:pPr>
            <a:r>
              <a:rPr lang="es-ES_tradnl" sz="2800" dirty="0"/>
              <a:t>*</a:t>
            </a:r>
            <a:r>
              <a:rPr lang="es-ES_tradnl" sz="2800" dirty="0" smtClean="0"/>
              <a:t>Vivir </a:t>
            </a:r>
            <a:r>
              <a:rPr lang="es-ES_tradnl" sz="2800" dirty="0"/>
              <a:t>al día a día </a:t>
            </a:r>
          </a:p>
          <a:p>
            <a:pPr marL="0" indent="0">
              <a:buNone/>
            </a:pPr>
            <a:endParaRPr lang="es-ES_trad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4292600"/>
            <a:ext cx="38100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59" y="1279391"/>
            <a:ext cx="3091541" cy="19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Porque describe el autor a la muchacha en esta manera?</a:t>
            </a:r>
          </a:p>
          <a:p>
            <a:r>
              <a:rPr lang="es-ES_tradnl" sz="3200" dirty="0" smtClean="0"/>
              <a:t>Como se compara este soneto con la naturaleza?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3111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poema se trata de la belleza de una persona joven. Y que esa persona disfrute la belleza que tiene porque los anos van a pasar y no va ser como esa rosa que era al principio de su vida. Ama mientras puedas por que todo puede ser quitado. Que aprovechemos todo antes que se muy tarde.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" y="4550932"/>
            <a:ext cx="2186215" cy="2161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66" y="4299857"/>
            <a:ext cx="1955834" cy="2485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29" y="4445001"/>
            <a:ext cx="2347686" cy="24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0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88</TotalTime>
  <Words>231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XXIII “En tanto que de rosa y azucena” </vt:lpstr>
      <vt:lpstr>El Author </vt:lpstr>
      <vt:lpstr>PowerPoint Presentation</vt:lpstr>
      <vt:lpstr>¿Por que escribio este poema?</vt:lpstr>
      <vt:lpstr>Los Temas </vt:lpstr>
      <vt:lpstr>Preguntas</vt:lpstr>
      <vt:lpstr>Resume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 “En tanto que de rosa y azucena  </dc:title>
  <dc:creator>Mayra L. Gutierrez</dc:creator>
  <cp:lastModifiedBy>Mayra L. Gutierrez</cp:lastModifiedBy>
  <cp:revision>9</cp:revision>
  <dcterms:created xsi:type="dcterms:W3CDTF">2013-05-01T02:29:15Z</dcterms:created>
  <dcterms:modified xsi:type="dcterms:W3CDTF">2013-05-01T18:50:07Z</dcterms:modified>
</cp:coreProperties>
</file>