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8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4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9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4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6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0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6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68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846AE-8B82-9443-80EF-AE39A89AE9BA}" type="datetimeFigureOut">
              <a:rPr lang="en-US" smtClean="0"/>
              <a:t>7/8/14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4CEB6-E701-CA47-9BD8-0F2717EE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6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Keyterms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9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09412"/>
            <a:ext cx="8416123" cy="441675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Characteristics of the Chesapeake</a:t>
            </a:r>
          </a:p>
          <a:p>
            <a:pPr marL="0" indent="0" algn="ctr">
              <a:buNone/>
            </a:pPr>
            <a:r>
              <a:rPr lang="en-US" dirty="0" smtClean="0"/>
              <a:t>tobacco labor: Indentured Servants/</a:t>
            </a:r>
            <a:r>
              <a:rPr lang="en-US" dirty="0" err="1" smtClean="0"/>
              <a:t>Headright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Governor William Berkeley</a:t>
            </a:r>
          </a:p>
          <a:p>
            <a:pPr marL="0" indent="0" algn="ctr">
              <a:buNone/>
            </a:pPr>
            <a:r>
              <a:rPr lang="en-US" dirty="0" smtClean="0"/>
              <a:t>Nathaniel Bacon/Bacon’s Rebellion/Significance</a:t>
            </a:r>
          </a:p>
          <a:p>
            <a:pPr marL="0" indent="0" algn="ctr">
              <a:buNone/>
            </a:pPr>
            <a:r>
              <a:rPr lang="en-US" dirty="0" smtClean="0"/>
              <a:t>Stratification/Hierarchy in Southern Society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125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New England Climate</a:t>
            </a:r>
          </a:p>
          <a:p>
            <a:pPr marL="0" indent="0" algn="ctr">
              <a:buNone/>
            </a:pPr>
            <a:r>
              <a:rPr lang="en-US" dirty="0" smtClean="0"/>
              <a:t>Characteristics of a New England Family</a:t>
            </a:r>
          </a:p>
          <a:p>
            <a:pPr marL="0" indent="0" algn="ctr">
              <a:buNone/>
            </a:pPr>
            <a:r>
              <a:rPr lang="en-US" dirty="0" smtClean="0"/>
              <a:t>Half Way Covenant</a:t>
            </a:r>
          </a:p>
          <a:p>
            <a:pPr marL="0" indent="0" algn="ctr">
              <a:buNone/>
            </a:pPr>
            <a:r>
              <a:rPr lang="en-US" dirty="0" smtClean="0"/>
              <a:t>Salem Witch Trials</a:t>
            </a:r>
          </a:p>
          <a:p>
            <a:pPr marL="0" indent="0" algn="ctr">
              <a:buNone/>
            </a:pPr>
            <a:r>
              <a:rPr lang="en-US" dirty="0" smtClean="0"/>
              <a:t>New England Economy</a:t>
            </a:r>
          </a:p>
        </p:txBody>
      </p:sp>
    </p:spTree>
    <p:extLst>
      <p:ext uri="{BB962C8B-B14F-4D97-AF65-F5344CB8AC3E}">
        <p14:creationId xmlns:p14="http://schemas.microsoft.com/office/powerpoint/2010/main" val="3721832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</Words>
  <Application>Microsoft Macintosh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Chapter 4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Amy Jennings</dc:creator>
  <cp:lastModifiedBy>Amy Jennings</cp:lastModifiedBy>
  <cp:revision>1</cp:revision>
  <dcterms:created xsi:type="dcterms:W3CDTF">2014-07-08T18:38:07Z</dcterms:created>
  <dcterms:modified xsi:type="dcterms:W3CDTF">2014-07-08T18:45:01Z</dcterms:modified>
</cp:coreProperties>
</file>