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56" r:id="rId2"/>
    <p:sldId id="257" r:id="rId3"/>
    <p:sldId id="258" r:id="rId4"/>
    <p:sldId id="259" r:id="rId5"/>
    <p:sldId id="260" r:id="rId6"/>
    <p:sldId id="261" r:id="rId7"/>
    <p:sldId id="263" r:id="rId8"/>
    <p:sldId id="264" r:id="rId9"/>
    <p:sldId id="265" r:id="rId10"/>
    <p:sldId id="26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89" d="100"/>
          <a:sy n="89" d="100"/>
        </p:scale>
        <p:origin x="-1448"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3">
        <a:schemeClr val="bg2"/>
      </p:bgRef>
    </p:bg>
    <p:spTree>
      <p:nvGrpSpPr>
        <p:cNvPr id="1" name=""/>
        <p:cNvGrpSpPr/>
        <p:nvPr/>
      </p:nvGrpSpPr>
      <p:grpSpPr>
        <a:xfrm>
          <a:off x="0" y="0"/>
          <a:ext cx="0" cy="0"/>
          <a:chOff x="0" y="0"/>
          <a:chExt cx="0" cy="0"/>
        </a:xfrm>
      </p:grpSpPr>
      <p:pic>
        <p:nvPicPr>
          <p:cNvPr id="10" name="Picture 9" descr="paperBackingColor.jpg"/>
          <p:cNvPicPr>
            <a:picLocks noChangeAspect="1"/>
          </p:cNvPicPr>
          <p:nvPr/>
        </p:nvPicPr>
        <p:blipFill>
          <a:blip r:embed="rId2"/>
          <a:srcRect l="469" t="13915"/>
          <a:stretch>
            <a:fillRect/>
          </a:stretch>
        </p:blipFill>
        <p:spPr>
          <a:xfrm>
            <a:off x="1613903" y="699248"/>
            <a:ext cx="5916194" cy="3837694"/>
          </a:xfrm>
          <a:prstGeom prst="rect">
            <a:avLst/>
          </a:prstGeom>
          <a:solidFill>
            <a:srgbClr val="FFFFFF">
              <a:shade val="85000"/>
            </a:srgbClr>
          </a:solidFill>
          <a:ln w="22225" cap="sq">
            <a:solidFill>
              <a:srgbClr val="FDFDFD"/>
            </a:solidFill>
            <a:miter lim="800000"/>
          </a:ln>
          <a:effectLst>
            <a:outerShdw blurRad="57150" dist="37500" dir="7560000" sy="98000" kx="80000" ky="63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pic>
      <p:sp>
        <p:nvSpPr>
          <p:cNvPr id="4" name="Date Placeholder 3"/>
          <p:cNvSpPr>
            <a:spLocks noGrp="1"/>
          </p:cNvSpPr>
          <p:nvPr>
            <p:ph type="dt" sz="half" idx="10"/>
          </p:nvPr>
        </p:nvSpPr>
        <p:spPr/>
        <p:txBody>
          <a:bodyPr/>
          <a:lstStyle/>
          <a:p>
            <a:fld id="{BD7F31F7-396B-4449-89BE-7D13EE82525E}" type="datetimeFigureOut">
              <a:rPr lang="en-US" smtClean="0"/>
              <a:t>4/19/11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2F232-8DEE-9B4D-866E-651712DDA30F}" type="slidenum">
              <a:rPr lang="en-US" smtClean="0"/>
              <a:t>‹#›</a:t>
            </a:fld>
            <a:endParaRPr lang="en-US"/>
          </a:p>
        </p:txBody>
      </p:sp>
      <p:sp>
        <p:nvSpPr>
          <p:cNvPr id="2" name="Title 1"/>
          <p:cNvSpPr>
            <a:spLocks noGrp="1"/>
          </p:cNvSpPr>
          <p:nvPr>
            <p:ph type="ctrTitle"/>
          </p:nvPr>
        </p:nvSpPr>
        <p:spPr>
          <a:xfrm>
            <a:off x="1709569" y="1143000"/>
            <a:ext cx="5724862" cy="1846961"/>
          </a:xfrm>
        </p:spPr>
        <p:txBody>
          <a:bodyPr vert="horz" lIns="91440" tIns="45720" rIns="91440" bIns="45720" rtlCol="0" anchor="b" anchorCtr="0">
            <a:noAutofit/>
          </a:bodyPr>
          <a:lstStyle>
            <a:lvl1pPr algn="ctr" defTabSz="914400" rtl="0" eaLnBrk="1" latinLnBrk="0" hangingPunct="1">
              <a:spcBef>
                <a:spcPct val="0"/>
              </a:spcBef>
              <a:buNone/>
              <a:defRPr sz="6000" kern="1200">
                <a:solidFill>
                  <a:schemeClr val="bg2">
                    <a:lumMod val="75000"/>
                  </a:schemeClr>
                </a:solidFill>
                <a:effectLst>
                  <a:outerShdw blurRad="50800" dist="38100" dir="2700000" algn="t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709569" y="2994212"/>
            <a:ext cx="5724862" cy="457200"/>
          </a:xfrm>
        </p:spPr>
        <p:txBody>
          <a:bodyPr vert="horz" lIns="91440" tIns="45720" rIns="91440" bIns="45720" rtlCol="0">
            <a:normAutofit/>
          </a:bodyPr>
          <a:lstStyle>
            <a:lvl1pPr marL="0" indent="0" algn="ctr" defTabSz="914400" rtl="0" eaLnBrk="1" latinLnBrk="0" hangingPunct="1">
              <a:spcBef>
                <a:spcPts val="2400"/>
              </a:spcBef>
              <a:buSzPct val="90000"/>
              <a:buFont typeface="Wingdings" pitchFamily="2" charset="2"/>
              <a:buNone/>
              <a:defRPr sz="2000" kern="1200">
                <a:solidFill>
                  <a:schemeClr val="bg2">
                    <a:lumMod val="75000"/>
                  </a:schemeClr>
                </a:solidFill>
                <a:effectLst>
                  <a:outerShdw blurRad="50800" dist="38100" dir="2700000" algn="tl"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D7F31F7-396B-4449-89BE-7D13EE82525E}" type="datetimeFigureOut">
              <a:rPr lang="en-US" smtClean="0"/>
              <a:t>4/19/11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2F232-8DEE-9B4D-866E-651712DDA30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bg>
      <p:bgRef idx="1003">
        <a:schemeClr val="bg2"/>
      </p:bgRef>
    </p:bg>
    <p:spTree>
      <p:nvGrpSpPr>
        <p:cNvPr id="1" name=""/>
        <p:cNvGrpSpPr/>
        <p:nvPr/>
      </p:nvGrpSpPr>
      <p:grpSpPr>
        <a:xfrm>
          <a:off x="0" y="0"/>
          <a:ext cx="0" cy="0"/>
          <a:chOff x="0" y="0"/>
          <a:chExt cx="0" cy="0"/>
        </a:xfrm>
      </p:grpSpPr>
      <p:pic>
        <p:nvPicPr>
          <p:cNvPr id="12" name="Picture 11" descr="titlePhotoBacking-r.png"/>
          <p:cNvPicPr>
            <a:picLocks noChangeAspect="1"/>
          </p:cNvPicPr>
          <p:nvPr/>
        </p:nvPicPr>
        <p:blipFill>
          <a:blip r:embed="rId2"/>
          <a:srcRect l="17353" t="9412" r="17500" b="32353"/>
          <a:stretch>
            <a:fillRect/>
          </a:stretch>
        </p:blipFill>
        <p:spPr>
          <a:xfrm>
            <a:off x="1586753" y="645459"/>
            <a:ext cx="5957047" cy="3993776"/>
          </a:xfrm>
          <a:prstGeom prst="rect">
            <a:avLst/>
          </a:prstGeom>
        </p:spPr>
      </p:pic>
      <p:sp>
        <p:nvSpPr>
          <p:cNvPr id="4" name="Date Placeholder 3"/>
          <p:cNvSpPr>
            <a:spLocks noGrp="1"/>
          </p:cNvSpPr>
          <p:nvPr>
            <p:ph type="dt" sz="half" idx="10"/>
          </p:nvPr>
        </p:nvSpPr>
        <p:spPr>
          <a:xfrm>
            <a:off x="457200" y="6324600"/>
            <a:ext cx="2133600" cy="273050"/>
          </a:xfrm>
        </p:spPr>
        <p:txBody>
          <a:bodyPr/>
          <a:lstStyle>
            <a:lvl1pPr>
              <a:defRPr sz="1400">
                <a:solidFill>
                  <a:schemeClr val="tx2">
                    <a:lumMod val="75000"/>
                  </a:schemeClr>
                </a:solidFill>
              </a:defRPr>
            </a:lvl1pPr>
          </a:lstStyle>
          <a:p>
            <a:fld id="{BD7F31F7-396B-4449-89BE-7D13EE82525E}" type="datetimeFigureOut">
              <a:rPr lang="en-US" smtClean="0"/>
              <a:t>4/19/11</a:t>
            </a:fld>
            <a:endParaRPr lang="en-US"/>
          </a:p>
        </p:txBody>
      </p:sp>
      <p:sp>
        <p:nvSpPr>
          <p:cNvPr id="5" name="Footer Placeholder 4"/>
          <p:cNvSpPr>
            <a:spLocks noGrp="1"/>
          </p:cNvSpPr>
          <p:nvPr>
            <p:ph type="ftr" sz="quarter" idx="11"/>
          </p:nvPr>
        </p:nvSpPr>
        <p:spPr>
          <a:xfrm>
            <a:off x="3124200" y="6324600"/>
            <a:ext cx="2895600" cy="273050"/>
          </a:xfrm>
        </p:spPr>
        <p:txBody>
          <a:bodyPr/>
          <a:lstStyle>
            <a:lvl1pPr>
              <a:defRPr sz="1400">
                <a:solidFill>
                  <a:schemeClr val="tx2">
                    <a:lumMod val="75000"/>
                  </a:schemeClr>
                </a:solidFill>
              </a:defRPr>
            </a:lvl1pPr>
          </a:lstStyle>
          <a:p>
            <a:endParaRPr lang="en-US"/>
          </a:p>
        </p:txBody>
      </p:sp>
      <p:sp>
        <p:nvSpPr>
          <p:cNvPr id="6" name="Slide Number Placeholder 5"/>
          <p:cNvSpPr>
            <a:spLocks noGrp="1"/>
          </p:cNvSpPr>
          <p:nvPr>
            <p:ph type="sldNum" sz="quarter" idx="12"/>
          </p:nvPr>
        </p:nvSpPr>
        <p:spPr>
          <a:xfrm>
            <a:off x="6553200" y="6324600"/>
            <a:ext cx="2133600" cy="273050"/>
          </a:xfrm>
        </p:spPr>
        <p:txBody>
          <a:bodyPr/>
          <a:lstStyle>
            <a:lvl1pPr>
              <a:defRPr sz="1400">
                <a:solidFill>
                  <a:schemeClr val="tx2">
                    <a:lumMod val="75000"/>
                  </a:schemeClr>
                </a:solidFill>
              </a:defRPr>
            </a:lvl1pPr>
          </a:lstStyle>
          <a:p>
            <a:fld id="{BE32F232-8DEE-9B4D-866E-651712DDA30F}" type="slidenum">
              <a:rPr lang="en-US" smtClean="0"/>
              <a:t>‹#›</a:t>
            </a:fld>
            <a:endParaRPr lang="en-US"/>
          </a:p>
        </p:txBody>
      </p:sp>
      <p:sp>
        <p:nvSpPr>
          <p:cNvPr id="2" name="Title 1"/>
          <p:cNvSpPr>
            <a:spLocks noGrp="1"/>
          </p:cNvSpPr>
          <p:nvPr>
            <p:ph type="ctrTitle"/>
          </p:nvPr>
        </p:nvSpPr>
        <p:spPr>
          <a:xfrm>
            <a:off x="524435" y="4953000"/>
            <a:ext cx="8095130" cy="857250"/>
          </a:xfrm>
        </p:spPr>
        <p:txBody>
          <a:bodyPr anchor="b" anchorCtr="0">
            <a:noAutofit/>
          </a:bodyPr>
          <a:lstStyle>
            <a:lvl1pPr>
              <a:defRPr sz="5400">
                <a:solidFill>
                  <a:schemeClr val="tx2"/>
                </a:solidFill>
                <a:effectLst>
                  <a:outerShdw blurRad="50800" dist="38100" dir="2700000" algn="tl"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524435" y="5791200"/>
            <a:ext cx="8095130" cy="457200"/>
          </a:xfrm>
        </p:spPr>
        <p:txBody>
          <a:bodyPr>
            <a:normAutofit/>
          </a:bodyPr>
          <a:lstStyle>
            <a:lvl1pPr marL="0" indent="0" algn="ctr">
              <a:buNone/>
              <a:defRPr sz="1800">
                <a:solidFill>
                  <a:schemeClr val="tx2"/>
                </a:solidFill>
                <a:effectLst>
                  <a:outerShdw blurRad="50800" dist="38100" dir="2700000" algn="tl"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11" name="Picture Placeholder 10"/>
          <p:cNvSpPr>
            <a:spLocks noGrp="1"/>
          </p:cNvSpPr>
          <p:nvPr>
            <p:ph type="pic" sz="quarter" idx="13"/>
          </p:nvPr>
        </p:nvSpPr>
        <p:spPr>
          <a:xfrm>
            <a:off x="1764792" y="804672"/>
            <a:ext cx="5638800" cy="3657600"/>
          </a:xfrm>
        </p:spPr>
        <p:txBody>
          <a:bodyPr/>
          <a:lstStyle>
            <a:lvl1pPr>
              <a:buNone/>
              <a:defRPr>
                <a:solidFill>
                  <a:schemeClr val="bg2"/>
                </a:solidFill>
              </a:defRPr>
            </a:lvl1pPr>
          </a:lstStyle>
          <a:p>
            <a:r>
              <a:rPr lang="en-US" smtClean="0"/>
              <a:t>Click icon to add picture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90818" y="2514600"/>
            <a:ext cx="8162365" cy="914400"/>
          </a:xfrm>
        </p:spPr>
        <p:txBody>
          <a:bodyPr anchor="b" anchorCtr="0"/>
          <a:lstStyle>
            <a:lvl1pPr algn="ctr">
              <a:defRPr sz="5400" b="0" cap="none" baseline="0">
                <a:solidFill>
                  <a:schemeClr val="tx2"/>
                </a:solidFill>
                <a:effectLst>
                  <a:outerShdw blurRad="50800" dist="38100" dir="2700000" algn="tl" rotWithShape="0">
                    <a:prstClr val="black">
                      <a:alpha val="40000"/>
                    </a:prstClr>
                  </a:outerShdw>
                </a:effectLst>
              </a:defRPr>
            </a:lvl1pPr>
          </a:lstStyle>
          <a:p>
            <a:r>
              <a:rPr lang="en-US" smtClean="0"/>
              <a:t>Click to edit Master title style</a:t>
            </a:r>
            <a:endParaRPr/>
          </a:p>
        </p:txBody>
      </p:sp>
      <p:sp>
        <p:nvSpPr>
          <p:cNvPr id="3" name="Text Placeholder 2"/>
          <p:cNvSpPr>
            <a:spLocks noGrp="1"/>
          </p:cNvSpPr>
          <p:nvPr>
            <p:ph type="body" idx="1"/>
          </p:nvPr>
        </p:nvSpPr>
        <p:spPr>
          <a:xfrm>
            <a:off x="490818" y="3429000"/>
            <a:ext cx="8162365" cy="381000"/>
          </a:xfrm>
        </p:spPr>
        <p:txBody>
          <a:bodyPr anchor="t" anchorCtr="0">
            <a:normAutofit/>
          </a:bodyPr>
          <a:lstStyle>
            <a:lvl1pPr marL="0" indent="0" algn="ctr">
              <a:buNone/>
              <a:defRPr sz="1800">
                <a:solidFill>
                  <a:schemeClr val="tx2"/>
                </a:solidFill>
                <a:effectLst>
                  <a:outerShdw blurRad="50800" dist="38100" dir="2700000" algn="tl" rotWithShape="0">
                    <a:prstClr val="black">
                      <a:alpha val="40000"/>
                    </a:prst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vert="horz" lIns="91440" tIns="45720" rIns="91440" bIns="45720" rtlCol="0" anchor="ctr"/>
          <a:lstStyle>
            <a:lvl1pPr marL="0" algn="l" defTabSz="914400" rtl="0" eaLnBrk="1" latinLnBrk="0" hangingPunct="1">
              <a:defRPr sz="1400" kern="1200">
                <a:solidFill>
                  <a:schemeClr val="tx2">
                    <a:lumMod val="75000"/>
                  </a:schemeClr>
                </a:solidFill>
                <a:latin typeface="+mn-lt"/>
                <a:ea typeface="+mn-ea"/>
                <a:cs typeface="+mn-cs"/>
              </a:defRPr>
            </a:lvl1pPr>
          </a:lstStyle>
          <a:p>
            <a:fld id="{BD7F31F7-396B-4449-89BE-7D13EE82525E}" type="datetimeFigureOut">
              <a:rPr lang="en-US" smtClean="0"/>
              <a:t>4/19/11</a:t>
            </a:fld>
            <a:endParaRPr lang="en-US"/>
          </a:p>
        </p:txBody>
      </p:sp>
      <p:sp>
        <p:nvSpPr>
          <p:cNvPr id="5" name="Footer Placeholder 4"/>
          <p:cNvSpPr>
            <a:spLocks noGrp="1"/>
          </p:cNvSpPr>
          <p:nvPr>
            <p:ph type="ftr" sz="quarter" idx="11"/>
          </p:nvPr>
        </p:nvSpPr>
        <p:spPr/>
        <p:txBody>
          <a:bodyPr vert="horz" lIns="91440" tIns="45720" rIns="91440" bIns="45720" rtlCol="0" anchor="ctr"/>
          <a:lstStyle>
            <a:lvl1pPr marL="0" algn="ctr" defTabSz="914400" rtl="0" eaLnBrk="1" latinLnBrk="0" hangingPunct="1">
              <a:defRPr sz="1400" kern="1200">
                <a:solidFill>
                  <a:schemeClr val="tx2">
                    <a:lumMod val="75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p:txBody>
          <a:bodyPr vert="horz" lIns="91440" tIns="45720" rIns="91440" bIns="45720" rtlCol="0" anchor="ctr"/>
          <a:lstStyle>
            <a:lvl1pPr marL="0" algn="r" defTabSz="914400" rtl="0" eaLnBrk="1" latinLnBrk="0" hangingPunct="1">
              <a:defRPr sz="1400" kern="1200">
                <a:solidFill>
                  <a:schemeClr val="tx2">
                    <a:lumMod val="75000"/>
                  </a:schemeClr>
                </a:solidFill>
                <a:latin typeface="+mn-lt"/>
                <a:ea typeface="+mn-ea"/>
                <a:cs typeface="+mn-cs"/>
              </a:defRPr>
            </a:lvl1pPr>
          </a:lstStyle>
          <a:p>
            <a:fld id="{BE32F232-8DEE-9B4D-866E-651712DDA30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2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BD7F31F7-396B-4449-89BE-7D13EE82525E}" type="datetimeFigureOut">
              <a:rPr lang="en-US" smtClean="0"/>
              <a:t>4/19/11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2F232-8DEE-9B4D-866E-651712DDA30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23900" y="1598613"/>
            <a:ext cx="3773488" cy="427877"/>
          </a:xfrm>
        </p:spPr>
        <p:txBody>
          <a:bodyPr anchor="b">
            <a:normAutofit/>
          </a:bodyPr>
          <a:lstStyle>
            <a:lvl1pPr marL="0" indent="0" algn="ctr">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23900" y="2174875"/>
            <a:ext cx="3773488" cy="3997325"/>
          </a:xfrm>
        </p:spPr>
        <p:txBody>
          <a:bodyPr/>
          <a:lstStyle>
            <a:lvl1pPr>
              <a:defRPr sz="2400"/>
            </a:lvl1pPr>
            <a:lvl2pPr>
              <a:defRPr sz="22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45026" y="1598613"/>
            <a:ext cx="3776472" cy="427877"/>
          </a:xfrm>
        </p:spPr>
        <p:txBody>
          <a:bodyPr anchor="b">
            <a:normAutofit/>
          </a:bodyPr>
          <a:lstStyle>
            <a:lvl1pPr marL="0" indent="0" algn="ctr">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3776472" cy="3997325"/>
          </a:xfrm>
        </p:spPr>
        <p:txBody>
          <a:bodyPr/>
          <a:lstStyle>
            <a:lvl1pPr>
              <a:defRPr sz="2400"/>
            </a:lvl1pPr>
            <a:lvl2pPr>
              <a:defRPr sz="22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BD7F31F7-396B-4449-89BE-7D13EE82525E}" type="datetimeFigureOut">
              <a:rPr lang="en-US" smtClean="0"/>
              <a:t>4/19/11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32F232-8DEE-9B4D-866E-651712DDA30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23900" y="1586753"/>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BD7F31F7-396B-4449-89BE-7D13EE82525E}" type="datetimeFigureOut">
              <a:rPr lang="en-US" smtClean="0"/>
              <a:t>4/19/11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2F232-8DEE-9B4D-866E-651712DDA30F}" type="slidenum">
              <a:rPr lang="en-US" smtClean="0"/>
              <a:t>‹#›</a:t>
            </a:fld>
            <a:endParaRPr lang="en-US"/>
          </a:p>
        </p:txBody>
      </p:sp>
      <p:sp>
        <p:nvSpPr>
          <p:cNvPr id="8" name="Content Placeholder 2"/>
          <p:cNvSpPr>
            <a:spLocks noGrp="1"/>
          </p:cNvSpPr>
          <p:nvPr>
            <p:ph sz="half" idx="13"/>
          </p:nvPr>
        </p:nvSpPr>
        <p:spPr>
          <a:xfrm>
            <a:off x="723900" y="3914170"/>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BD7F31F7-396B-4449-89BE-7D13EE82525E}" type="datetimeFigureOut">
              <a:rPr lang="en-US" smtClean="0"/>
              <a:t>4/19/11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2F232-8DEE-9B4D-866E-651712DDA30F}" type="slidenum">
              <a:rPr lang="en-US" smtClean="0"/>
              <a:t>‹#›</a:t>
            </a:fld>
            <a:endParaRPr lang="en-US"/>
          </a:p>
        </p:txBody>
      </p:sp>
      <p:sp>
        <p:nvSpPr>
          <p:cNvPr id="8"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D7F31F7-396B-4449-89BE-7D13EE82525E}" type="datetimeFigureOut">
              <a:rPr lang="en-US" smtClean="0"/>
              <a:t>4/19/11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32F232-8DEE-9B4D-866E-651712DDA30F}" type="slidenum">
              <a:rPr lang="en-US" smtClean="0"/>
              <a:t>‹#›</a:t>
            </a:fld>
            <a:endParaRPr lang="en-US"/>
          </a:p>
        </p:txBody>
      </p:sp>
      <p:sp>
        <p:nvSpPr>
          <p:cNvPr id="6" name="Content Placeholder 2"/>
          <p:cNvSpPr>
            <a:spLocks noGrp="1"/>
          </p:cNvSpPr>
          <p:nvPr>
            <p:ph sz="half" idx="1"/>
          </p:nvPr>
        </p:nvSpPr>
        <p:spPr>
          <a:xfrm>
            <a:off x="7239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3"/>
          </p:nvPr>
        </p:nvSpPr>
        <p:spPr>
          <a:xfrm>
            <a:off x="7239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D7F31F7-396B-4449-89BE-7D13EE82525E}" type="datetimeFigureOut">
              <a:rPr lang="en-US" smtClean="0"/>
              <a:t>4/19/11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32F232-8DEE-9B4D-866E-651712DDA30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F31F7-396B-4449-89BE-7D13EE82525E}" type="datetimeFigureOut">
              <a:rPr lang="en-US" smtClean="0"/>
              <a:t>4/19/11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32F232-8DEE-9B4D-866E-651712DDA30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0363" y="1143000"/>
            <a:ext cx="3807662" cy="1341344"/>
          </a:xfrm>
        </p:spPr>
        <p:txBody>
          <a:bodyPr anchor="b"/>
          <a:lstStyle>
            <a:lvl1pPr algn="ctr">
              <a:defRPr sz="4400" b="0"/>
            </a:lvl1pPr>
          </a:lstStyle>
          <a:p>
            <a:r>
              <a:rPr lang="en-US" smtClean="0"/>
              <a:t>Click to edit Master title style</a:t>
            </a:r>
            <a:endParaRPr/>
          </a:p>
        </p:txBody>
      </p:sp>
      <p:sp>
        <p:nvSpPr>
          <p:cNvPr id="3" name="Content Placeholder 2"/>
          <p:cNvSpPr>
            <a:spLocks noGrp="1"/>
          </p:cNvSpPr>
          <p:nvPr>
            <p:ph idx="1"/>
          </p:nvPr>
        </p:nvSpPr>
        <p:spPr>
          <a:xfrm>
            <a:off x="4648199" y="605118"/>
            <a:ext cx="3776472" cy="5565495"/>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10363" y="2618815"/>
            <a:ext cx="3807662" cy="3133164"/>
          </a:xfrm>
        </p:spPr>
        <p:txBody>
          <a:bodyPr>
            <a:normAutofit/>
          </a:bodyPr>
          <a:lstStyle>
            <a:lvl1pPr marL="0" indent="0" algn="ctr">
              <a:spcBef>
                <a:spcPts val="18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F31F7-396B-4449-89BE-7D13EE82525E}" type="datetimeFigureOut">
              <a:rPr lang="en-US" smtClean="0"/>
              <a:t>4/19/11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2F232-8DEE-9B4D-866E-651712DDA30F}"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D7F31F7-396B-4449-89BE-7D13EE82525E}" type="datetimeFigureOut">
              <a:rPr lang="en-US" smtClean="0"/>
              <a:t>4/19/11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2F232-8DEE-9B4D-866E-651712DDA30F}" type="slidenum">
              <a:rPr lang="en-US" smtClean="0"/>
              <a:t>‹#›</a:t>
            </a:fld>
            <a:endParaRPr lang="en-US"/>
          </a:p>
        </p:txBody>
      </p:sp>
      <p:pic>
        <p:nvPicPr>
          <p:cNvPr id="10" name="Picture 9" descr="pictureCaptionBacking.png"/>
          <p:cNvPicPr>
            <a:picLocks noChangeAspect="1"/>
          </p:cNvPicPr>
          <p:nvPr/>
        </p:nvPicPr>
        <p:blipFill>
          <a:blip r:embed="rId2"/>
          <a:srcRect l="52272" t="8889" r="5152" b="16566"/>
          <a:stretch>
            <a:fillRect/>
          </a:stretch>
        </p:blipFill>
        <p:spPr>
          <a:xfrm>
            <a:off x="4594412" y="663388"/>
            <a:ext cx="3893127" cy="5112327"/>
          </a:xfrm>
          <a:prstGeom prst="rect">
            <a:avLst/>
          </a:prstGeom>
        </p:spPr>
      </p:pic>
      <p:sp>
        <p:nvSpPr>
          <p:cNvPr id="11" name="Title 1"/>
          <p:cNvSpPr>
            <a:spLocks noGrp="1"/>
          </p:cNvSpPr>
          <p:nvPr>
            <p:ph type="title"/>
          </p:nvPr>
        </p:nvSpPr>
        <p:spPr>
          <a:xfrm>
            <a:off x="725487" y="1143000"/>
            <a:ext cx="3792537" cy="1341344"/>
          </a:xfrm>
        </p:spPr>
        <p:txBody>
          <a:bodyPr anchor="b"/>
          <a:lstStyle>
            <a:lvl1pPr algn="ctr">
              <a:defRPr sz="4400" b="0"/>
            </a:lvl1pPr>
          </a:lstStyle>
          <a:p>
            <a:r>
              <a:rPr lang="en-US" smtClean="0"/>
              <a:t>Click to edit Master title style</a:t>
            </a:r>
            <a:endParaRPr/>
          </a:p>
        </p:txBody>
      </p:sp>
      <p:sp>
        <p:nvSpPr>
          <p:cNvPr id="12" name="Text Placeholder 3"/>
          <p:cNvSpPr>
            <a:spLocks noGrp="1"/>
          </p:cNvSpPr>
          <p:nvPr>
            <p:ph type="body" sz="half" idx="2"/>
          </p:nvPr>
        </p:nvSpPr>
        <p:spPr>
          <a:xfrm>
            <a:off x="725487" y="2618815"/>
            <a:ext cx="3792537" cy="3133164"/>
          </a:xfrm>
        </p:spPr>
        <p:txBody>
          <a:bodyPr>
            <a:normAutofit/>
          </a:bodyPr>
          <a:lstStyle>
            <a:lvl1pPr marL="0" indent="0" algn="ctr">
              <a:spcBef>
                <a:spcPts val="18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Picture Placeholder 2"/>
          <p:cNvSpPr>
            <a:spLocks noGrp="1"/>
          </p:cNvSpPr>
          <p:nvPr>
            <p:ph type="pic" idx="1"/>
          </p:nvPr>
        </p:nvSpPr>
        <p:spPr>
          <a:xfrm>
            <a:off x="4829938" y="864971"/>
            <a:ext cx="3422075" cy="47091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25487" y="462896"/>
            <a:ext cx="7718425" cy="828021"/>
          </a:xfrm>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725489" y="1598613"/>
            <a:ext cx="7718424" cy="4572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D7F31F7-396B-4449-89BE-7D13EE82525E}" type="datetimeFigureOut">
              <a:rPr lang="en-US" smtClean="0"/>
              <a:t>4/19/11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2F232-8DEE-9B4D-866E-651712DDA30F}"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685801"/>
            <a:ext cx="1066800" cy="548481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25488" y="685757"/>
            <a:ext cx="6437312" cy="54822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D7F31F7-396B-4449-89BE-7D13EE82525E}" type="datetimeFigureOut">
              <a:rPr lang="en-US" smtClean="0"/>
              <a:t>4/19/11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2F232-8DEE-9B4D-866E-651712DDA30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6141" y="314979"/>
            <a:ext cx="7691719" cy="1143000"/>
          </a:xfrm>
          <a:prstGeom prst="rect">
            <a:avLst/>
          </a:prstGeom>
        </p:spPr>
        <p:txBody>
          <a:bodyPr vert="horz" lIns="91440" tIns="45720" rIns="91440" bIns="45720" rtlCol="0" anchor="ctr">
            <a:noAutofit/>
          </a:bodyPr>
          <a:lstStyle/>
          <a:p>
            <a:r>
              <a:rPr/>
              <a:t>Click to edit title style</a:t>
            </a:r>
          </a:p>
        </p:txBody>
      </p:sp>
      <p:sp>
        <p:nvSpPr>
          <p:cNvPr id="3" name="Text Placeholder 2"/>
          <p:cNvSpPr>
            <a:spLocks noGrp="1"/>
          </p:cNvSpPr>
          <p:nvPr>
            <p:ph type="body" idx="1"/>
          </p:nvPr>
        </p:nvSpPr>
        <p:spPr>
          <a:xfrm>
            <a:off x="726141" y="1586753"/>
            <a:ext cx="7691719" cy="4571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400">
                <a:solidFill>
                  <a:schemeClr val="tx1">
                    <a:lumMod val="65000"/>
                    <a:lumOff val="35000"/>
                  </a:schemeClr>
                </a:solidFill>
              </a:defRPr>
            </a:lvl1pPr>
          </a:lstStyle>
          <a:p>
            <a:fld id="{BD7F31F7-396B-4449-89BE-7D13EE82525E}" type="datetimeFigureOut">
              <a:rPr lang="en-US" smtClean="0"/>
              <a:t>4/19/11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lumMod val="65000"/>
                    <a:lumOff val="35000"/>
                  </a:schemeClr>
                </a:solidFill>
              </a:defRPr>
            </a:lvl1pPr>
          </a:lstStyle>
          <a:p>
            <a:fld id="{BE32F232-8DEE-9B4D-866E-651712DDA30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 r:id="rId13"/>
    <p:sldLayoutId r:id="rId14"/>
    <p:sldLayoutId r:id="rId15"/>
  </p:sldLayoutIdLst>
  <p:txStyles>
    <p:titleStyle>
      <a:lvl1pPr algn="ctr" defTabSz="914400" rtl="0" eaLnBrk="1" latinLnBrk="0" hangingPunct="1">
        <a:spcBef>
          <a:spcPct val="0"/>
        </a:spcBef>
        <a:buNone/>
        <a:defRPr sz="5400" kern="1200">
          <a:solidFill>
            <a:schemeClr val="tx1">
              <a:lumMod val="85000"/>
              <a:lumOff val="15000"/>
            </a:schemeClr>
          </a:solidFill>
          <a:latin typeface="+mj-lt"/>
          <a:ea typeface="+mj-ea"/>
          <a:cs typeface="+mj-cs"/>
        </a:defRPr>
      </a:lvl1pPr>
    </p:titleStyle>
    <p:bodyStyle>
      <a:lvl1pPr marL="457200" indent="-457200" algn="l" defTabSz="914400" rtl="0" eaLnBrk="1" latinLnBrk="0" hangingPunct="1">
        <a:spcBef>
          <a:spcPts val="2400"/>
        </a:spcBef>
        <a:buSzPct val="90000"/>
        <a:buFont typeface="Wingdings" pitchFamily="2" charset="2"/>
        <a:buChar char="v"/>
        <a:defRPr sz="2400" kern="1200">
          <a:solidFill>
            <a:schemeClr val="tx1">
              <a:lumMod val="75000"/>
              <a:lumOff val="25000"/>
            </a:schemeClr>
          </a:solidFill>
          <a:latin typeface="+mn-lt"/>
          <a:ea typeface="+mn-ea"/>
          <a:cs typeface="+mn-cs"/>
        </a:defRPr>
      </a:lvl1pPr>
      <a:lvl2pPr marL="914400" indent="-457200" algn="l" defTabSz="914400" rtl="0" eaLnBrk="1" latinLnBrk="0" hangingPunct="1">
        <a:spcBef>
          <a:spcPts val="1200"/>
        </a:spcBef>
        <a:buClr>
          <a:schemeClr val="bg1">
            <a:lumMod val="65000"/>
          </a:schemeClr>
        </a:buClr>
        <a:buSzPct val="90000"/>
        <a:buFont typeface="Wingdings" pitchFamily="2" charset="2"/>
        <a:buChar char="v"/>
        <a:defRPr sz="2200" kern="1200">
          <a:solidFill>
            <a:schemeClr val="tx1">
              <a:lumMod val="75000"/>
              <a:lumOff val="25000"/>
            </a:schemeClr>
          </a:solidFill>
          <a:latin typeface="+mn-lt"/>
          <a:ea typeface="+mn-ea"/>
          <a:cs typeface="+mn-cs"/>
        </a:defRPr>
      </a:lvl2pPr>
      <a:lvl3pPr marL="1263650" indent="-349250" algn="l" defTabSz="914400" rtl="0" eaLnBrk="1" latinLnBrk="0" hangingPunct="1">
        <a:spcBef>
          <a:spcPts val="1200"/>
        </a:spcBef>
        <a:buSzPct val="90000"/>
        <a:buFont typeface="Wingdings" pitchFamily="2" charset="2"/>
        <a:buChar char="v"/>
        <a:defRPr sz="2000" kern="1200">
          <a:solidFill>
            <a:schemeClr val="tx1">
              <a:lumMod val="75000"/>
              <a:lumOff val="25000"/>
            </a:schemeClr>
          </a:solidFill>
          <a:latin typeface="+mn-lt"/>
          <a:ea typeface="+mn-ea"/>
          <a:cs typeface="+mn-cs"/>
        </a:defRPr>
      </a:lvl3pPr>
      <a:lvl4pPr marL="1600200" indent="-336550" algn="l" defTabSz="914400" rtl="0" eaLnBrk="1" latinLnBrk="0" hangingPunct="1">
        <a:spcBef>
          <a:spcPts val="1200"/>
        </a:spcBef>
        <a:buClr>
          <a:schemeClr val="bg1">
            <a:lumMod val="65000"/>
          </a:schemeClr>
        </a:buClr>
        <a:buSzPct val="90000"/>
        <a:buFont typeface="Wingdings" pitchFamily="2" charset="2"/>
        <a:buChar char="v"/>
        <a:defRPr sz="1800" kern="1200">
          <a:solidFill>
            <a:schemeClr val="tx1">
              <a:lumMod val="75000"/>
              <a:lumOff val="25000"/>
            </a:schemeClr>
          </a:solidFill>
          <a:latin typeface="+mn-lt"/>
          <a:ea typeface="+mn-ea"/>
          <a:cs typeface="+mn-cs"/>
        </a:defRPr>
      </a:lvl4pPr>
      <a:lvl5pPr marL="2057400" indent="-457200" algn="l" defTabSz="914400" rtl="0" eaLnBrk="1" latinLnBrk="0" hangingPunct="1">
        <a:spcBef>
          <a:spcPts val="1200"/>
        </a:spcBef>
        <a:buSzPct val="90000"/>
        <a:buFont typeface="Wingdings" pitchFamily="2" charset="2"/>
        <a:buChar char="v"/>
        <a:defRPr sz="18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Last-Minute</a:t>
            </a:r>
            <a:br>
              <a:rPr lang="en-US" dirty="0" smtClean="0"/>
            </a:br>
            <a:r>
              <a:rPr lang="en-US" dirty="0" smtClean="0"/>
              <a:t>AP-Lit Test Tips</a:t>
            </a:r>
            <a:endParaRPr lang="en-US" dirty="0"/>
          </a:p>
        </p:txBody>
      </p:sp>
      <p:sp>
        <p:nvSpPr>
          <p:cNvPr id="3" name="Subtitle 2"/>
          <p:cNvSpPr>
            <a:spLocks noGrp="1"/>
          </p:cNvSpPr>
          <p:nvPr>
            <p:ph type="subTitle" idx="1"/>
          </p:nvPr>
        </p:nvSpPr>
        <p:spPr/>
        <p:txBody>
          <a:bodyPr/>
          <a:lstStyle/>
          <a:p>
            <a:endParaRPr lang="en-US"/>
          </a:p>
        </p:txBody>
      </p:sp>
      <p:pic>
        <p:nvPicPr>
          <p:cNvPr id="4" name="Picture 3" descr="AP Test.jpg"/>
          <p:cNvPicPr>
            <a:picLocks noChangeAspect="1"/>
          </p:cNvPicPr>
          <p:nvPr/>
        </p:nvPicPr>
        <p:blipFill>
          <a:blip r:embed="rId2"/>
          <a:stretch>
            <a:fillRect/>
          </a:stretch>
        </p:blipFill>
        <p:spPr>
          <a:xfrm>
            <a:off x="3143250" y="4064000"/>
            <a:ext cx="2857500" cy="2794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Write on the test</a:t>
            </a:r>
            <a:endParaRPr lang="en-US" dirty="0"/>
          </a:p>
        </p:txBody>
      </p:sp>
      <p:sp>
        <p:nvSpPr>
          <p:cNvPr id="3" name="Content Placeholder 2"/>
          <p:cNvSpPr>
            <a:spLocks noGrp="1"/>
          </p:cNvSpPr>
          <p:nvPr>
            <p:ph idx="1"/>
          </p:nvPr>
        </p:nvSpPr>
        <p:spPr/>
        <p:txBody>
          <a:bodyPr>
            <a:normAutofit/>
          </a:bodyPr>
          <a:lstStyle/>
          <a:p>
            <a:r>
              <a:rPr lang="en-US" dirty="0" smtClean="0"/>
              <a:t>Make VERY sure you understand what is called for in the question.  Reread it several times and </a:t>
            </a:r>
            <a:r>
              <a:rPr lang="en-US" u="sng" dirty="0" smtClean="0"/>
              <a:t>underline </a:t>
            </a:r>
            <a:r>
              <a:rPr lang="en-US" dirty="0" smtClean="0"/>
              <a:t>key words of instruction.  Pay special attention to warnings, such as “Avoid plot summary.”  HEED THESE DIRECTIONS.</a:t>
            </a:r>
          </a:p>
          <a:p>
            <a:r>
              <a:rPr lang="en-US" dirty="0" smtClean="0"/>
              <a:t>As you read poems and prose, read actively.  </a:t>
            </a:r>
            <a:r>
              <a:rPr lang="en-US" u="sng" dirty="0" smtClean="0"/>
              <a:t>Circle/underline </a:t>
            </a:r>
            <a:r>
              <a:rPr lang="en-US" dirty="0" smtClean="0"/>
              <a:t>the figures of speech and key diction! Visualize! Paraphrase as you read!</a:t>
            </a:r>
          </a:p>
          <a:p>
            <a:r>
              <a:rPr lang="en-US" dirty="0" smtClean="0"/>
              <a:t>Plan your essays by writing a </a:t>
            </a:r>
            <a:r>
              <a:rPr lang="en-US" b="1" dirty="0" smtClean="0"/>
              <a:t>quick </a:t>
            </a:r>
            <a:r>
              <a:rPr lang="en-US" u="sng" dirty="0" smtClean="0"/>
              <a:t>outline</a:t>
            </a:r>
            <a:r>
              <a:rPr lang="en-US" dirty="0" smtClean="0"/>
              <a:t>: Thesis, examples, organization.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Novels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Store in your mind </a:t>
            </a:r>
            <a:r>
              <a:rPr lang="en-US" b="1" dirty="0" smtClean="0"/>
              <a:t>all key details </a:t>
            </a:r>
            <a:r>
              <a:rPr lang="en-US" dirty="0" smtClean="0"/>
              <a:t>of at least two 20</a:t>
            </a:r>
            <a:r>
              <a:rPr lang="en-US" baseline="30000" dirty="0" smtClean="0"/>
              <a:t>th</a:t>
            </a:r>
            <a:r>
              <a:rPr lang="en-US" dirty="0" smtClean="0"/>
              <a:t>-century novels of literary merit with which you are highly familiar.</a:t>
            </a:r>
          </a:p>
          <a:p>
            <a:r>
              <a:rPr lang="en-US" u="sng" dirty="0" smtClean="0"/>
              <a:t>Review </a:t>
            </a:r>
            <a:r>
              <a:rPr lang="en-US" u="sng" dirty="0" smtClean="0"/>
              <a:t>your Major Works </a:t>
            </a:r>
            <a:r>
              <a:rPr lang="en-US" u="sng" dirty="0" smtClean="0"/>
              <a:t>Summaries</a:t>
            </a:r>
            <a:r>
              <a:rPr lang="en-US" dirty="0" smtClean="0"/>
              <a:t>: Make sure you know the </a:t>
            </a:r>
            <a:r>
              <a:rPr lang="en-US" b="1" dirty="0" smtClean="0"/>
              <a:t>titles</a:t>
            </a:r>
            <a:r>
              <a:rPr lang="en-US" dirty="0" smtClean="0"/>
              <a:t>, </a:t>
            </a:r>
            <a:r>
              <a:rPr lang="en-US" b="1" dirty="0" smtClean="0"/>
              <a:t>author</a:t>
            </a:r>
            <a:r>
              <a:rPr lang="en-US" dirty="0" smtClean="0"/>
              <a:t>, </a:t>
            </a:r>
            <a:r>
              <a:rPr lang="en-US" b="1" dirty="0" smtClean="0"/>
              <a:t>opening/closing paragraphs</a:t>
            </a:r>
            <a:r>
              <a:rPr lang="en-US" dirty="0" smtClean="0"/>
              <a:t>, </a:t>
            </a:r>
            <a:r>
              <a:rPr lang="en-US" b="1" dirty="0" smtClean="0"/>
              <a:t>characters</a:t>
            </a:r>
            <a:r>
              <a:rPr lang="en-US" dirty="0" smtClean="0"/>
              <a:t>, </a:t>
            </a:r>
            <a:r>
              <a:rPr lang="en-US" b="1" dirty="0" smtClean="0"/>
              <a:t>conflicts + resolution</a:t>
            </a:r>
            <a:r>
              <a:rPr lang="en-US" dirty="0" smtClean="0"/>
              <a:t>, </a:t>
            </a:r>
            <a:r>
              <a:rPr lang="en-US" b="1" dirty="0" smtClean="0"/>
              <a:t>themes</a:t>
            </a:r>
            <a:r>
              <a:rPr lang="en-US" dirty="0" smtClean="0"/>
              <a:t>, </a:t>
            </a:r>
            <a:r>
              <a:rPr lang="en-US" b="1" dirty="0" smtClean="0"/>
              <a:t>symbols</a:t>
            </a:r>
            <a:r>
              <a:rPr lang="en-US" dirty="0" smtClean="0"/>
              <a:t>, prominent stylistic devices, etc</a:t>
            </a:r>
          </a:p>
          <a:p>
            <a:r>
              <a:rPr lang="en-US" dirty="0" smtClean="0"/>
              <a:t>Suggestions: </a:t>
            </a:r>
            <a:r>
              <a:rPr lang="en-US" i="1" dirty="0" smtClean="0"/>
              <a:t>Brave New World</a:t>
            </a:r>
            <a:r>
              <a:rPr lang="en-US" dirty="0" smtClean="0"/>
              <a:t>, </a:t>
            </a:r>
            <a:r>
              <a:rPr lang="en-US" i="1" dirty="0" smtClean="0"/>
              <a:t>Their Eyes Were Watching God</a:t>
            </a:r>
            <a:r>
              <a:rPr lang="en-US" dirty="0" smtClean="0"/>
              <a:t>, </a:t>
            </a:r>
            <a:r>
              <a:rPr lang="en-US" i="1" dirty="0" smtClean="0"/>
              <a:t>Going After </a:t>
            </a:r>
            <a:r>
              <a:rPr lang="en-US" i="1" dirty="0" err="1" smtClean="0"/>
              <a:t>Cacciato</a:t>
            </a:r>
            <a:r>
              <a:rPr lang="en-US" dirty="0" smtClean="0"/>
              <a:t>, </a:t>
            </a:r>
            <a:r>
              <a:rPr lang="en-US" i="1" dirty="0" smtClean="0"/>
              <a:t>Pride &amp; Prejudice</a:t>
            </a:r>
            <a:r>
              <a:rPr lang="en-US" dirty="0" smtClean="0"/>
              <a:t>, </a:t>
            </a:r>
            <a:r>
              <a:rPr lang="en-US" i="1" dirty="0" smtClean="0"/>
              <a:t>1984</a:t>
            </a:r>
            <a:r>
              <a:rPr lang="en-US" dirty="0" smtClean="0"/>
              <a:t>.  Also, you may reflect back to lit from 10</a:t>
            </a:r>
            <a:r>
              <a:rPr lang="en-US" baseline="30000" dirty="0" smtClean="0"/>
              <a:t>th</a:t>
            </a:r>
            <a:r>
              <a:rPr lang="en-US" dirty="0" smtClean="0"/>
              <a:t> or 11</a:t>
            </a:r>
            <a:r>
              <a:rPr lang="en-US" baseline="30000" dirty="0" smtClean="0"/>
              <a:t>th</a:t>
            </a:r>
            <a:r>
              <a:rPr lang="en-US" dirty="0" smtClean="0"/>
              <a:t> grade (such as </a:t>
            </a:r>
            <a:r>
              <a:rPr lang="en-US" i="1" dirty="0" smtClean="0"/>
              <a:t>Slaughterhouse Five</a:t>
            </a:r>
            <a:r>
              <a:rPr lang="en-US" dirty="0" smtClean="0"/>
              <a:t>, </a:t>
            </a:r>
            <a:r>
              <a:rPr lang="en-US" i="1" dirty="0" smtClean="0"/>
              <a:t>The Things They Carried</a:t>
            </a:r>
            <a:r>
              <a:rPr lang="en-US" dirty="0" smtClean="0"/>
              <a:t>, </a:t>
            </a:r>
            <a:r>
              <a:rPr lang="en-US" i="1" dirty="0" smtClean="0"/>
              <a:t>TKAM </a:t>
            </a:r>
            <a:r>
              <a:rPr lang="en-US" dirty="0" smtClean="0"/>
              <a:t>, </a:t>
            </a:r>
            <a:r>
              <a:rPr lang="en-US" i="1" dirty="0" smtClean="0"/>
              <a:t>OMAM</a:t>
            </a:r>
            <a:r>
              <a:rPr lang="en-US" dirty="0" smtClean="0"/>
              <a:t>, </a:t>
            </a:r>
            <a:r>
              <a:rPr lang="en-US" i="1" dirty="0" smtClean="0"/>
              <a:t>Night</a:t>
            </a:r>
            <a:r>
              <a:rPr lang="en-US" dirty="0" smtClean="0"/>
              <a:t>, etc.)</a:t>
            </a:r>
            <a:endParaRPr lang="en-US" i="1"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Plays</a:t>
            </a:r>
            <a:endParaRPr lang="en-US" dirty="0"/>
          </a:p>
        </p:txBody>
      </p:sp>
      <p:sp>
        <p:nvSpPr>
          <p:cNvPr id="3" name="Content Placeholder 2"/>
          <p:cNvSpPr>
            <a:spLocks noGrp="1"/>
          </p:cNvSpPr>
          <p:nvPr>
            <p:ph idx="1"/>
          </p:nvPr>
        </p:nvSpPr>
        <p:spPr/>
        <p:txBody>
          <a:bodyPr>
            <a:normAutofit/>
          </a:bodyPr>
          <a:lstStyle/>
          <a:p>
            <a:r>
              <a:rPr lang="en-US" dirty="0" smtClean="0"/>
              <a:t>Store in your mind at least two modern dramas of literary merit with which you are highly familiar.</a:t>
            </a:r>
          </a:p>
          <a:p>
            <a:r>
              <a:rPr lang="en-US" u="sng" dirty="0" smtClean="0"/>
              <a:t>Review your Major Works Summaries</a:t>
            </a:r>
            <a:r>
              <a:rPr lang="en-US" dirty="0" smtClean="0"/>
              <a:t>: </a:t>
            </a:r>
            <a:r>
              <a:rPr lang="en-US" dirty="0" smtClean="0"/>
              <a:t>Make </a:t>
            </a:r>
            <a:r>
              <a:rPr lang="en-US" dirty="0" smtClean="0"/>
              <a:t>sure you know the </a:t>
            </a:r>
            <a:r>
              <a:rPr lang="en-US" b="1" dirty="0" smtClean="0"/>
              <a:t>titles</a:t>
            </a:r>
            <a:r>
              <a:rPr lang="en-US" dirty="0" smtClean="0"/>
              <a:t>, </a:t>
            </a:r>
            <a:r>
              <a:rPr lang="en-US" b="1" dirty="0" smtClean="0"/>
              <a:t>author</a:t>
            </a:r>
            <a:r>
              <a:rPr lang="en-US" dirty="0" smtClean="0"/>
              <a:t>, </a:t>
            </a:r>
            <a:r>
              <a:rPr lang="en-US" b="1" dirty="0" smtClean="0"/>
              <a:t>opening/closing</a:t>
            </a:r>
            <a:r>
              <a:rPr lang="en-US" b="1" dirty="0" smtClean="0"/>
              <a:t> scenes</a:t>
            </a:r>
            <a:r>
              <a:rPr lang="en-US" dirty="0" smtClean="0"/>
              <a:t>, </a:t>
            </a:r>
            <a:r>
              <a:rPr lang="en-US" b="1" dirty="0" smtClean="0"/>
              <a:t>settings</a:t>
            </a:r>
            <a:r>
              <a:rPr lang="en-US" dirty="0" smtClean="0"/>
              <a:t>, </a:t>
            </a:r>
            <a:r>
              <a:rPr lang="en-US" b="1" dirty="0" smtClean="0"/>
              <a:t>characters</a:t>
            </a:r>
            <a:r>
              <a:rPr lang="en-US" dirty="0" smtClean="0"/>
              <a:t>, </a:t>
            </a:r>
            <a:r>
              <a:rPr lang="en-US" b="1" dirty="0" smtClean="0"/>
              <a:t> rising and falling action</a:t>
            </a:r>
            <a:r>
              <a:rPr lang="en-US" dirty="0" smtClean="0"/>
              <a:t>, </a:t>
            </a:r>
            <a:r>
              <a:rPr lang="en-US" b="1" dirty="0" smtClean="0"/>
              <a:t>conflicts + resolutions</a:t>
            </a:r>
            <a:r>
              <a:rPr lang="en-US" dirty="0" smtClean="0"/>
              <a:t>, </a:t>
            </a:r>
            <a:r>
              <a:rPr lang="en-US" b="1" dirty="0" smtClean="0"/>
              <a:t>themes</a:t>
            </a:r>
            <a:r>
              <a:rPr lang="en-US" dirty="0" smtClean="0"/>
              <a:t>, prominent stylistic devices, etc</a:t>
            </a:r>
            <a:r>
              <a:rPr lang="en-US" dirty="0" smtClean="0"/>
              <a:t>.</a:t>
            </a:r>
          </a:p>
          <a:p>
            <a:r>
              <a:rPr lang="en-US" dirty="0" smtClean="0"/>
              <a:t>Suggestions: </a:t>
            </a:r>
            <a:r>
              <a:rPr lang="en-US" i="1" dirty="0" smtClean="0"/>
              <a:t>Hamlet</a:t>
            </a:r>
            <a:r>
              <a:rPr lang="en-US" dirty="0" smtClean="0"/>
              <a:t>, </a:t>
            </a:r>
            <a:r>
              <a:rPr lang="en-US" i="1" dirty="0" smtClean="0"/>
              <a:t>Much Ado About Nothing</a:t>
            </a:r>
            <a:r>
              <a:rPr lang="en-US" dirty="0" smtClean="0"/>
              <a:t>, and plays from 11</a:t>
            </a:r>
            <a:r>
              <a:rPr lang="en-US" baseline="30000" dirty="0" smtClean="0"/>
              <a:t>th</a:t>
            </a:r>
            <a:r>
              <a:rPr lang="en-US" dirty="0" smtClean="0"/>
              <a:t> and 10</a:t>
            </a:r>
            <a:r>
              <a:rPr lang="en-US" baseline="30000" dirty="0" smtClean="0"/>
              <a:t>th</a:t>
            </a:r>
            <a:r>
              <a:rPr lang="en-US" dirty="0" smtClean="0"/>
              <a:t> grade, including </a:t>
            </a:r>
            <a:r>
              <a:rPr lang="en-US" i="1" dirty="0" smtClean="0"/>
              <a:t>12 Angry Men</a:t>
            </a:r>
            <a:r>
              <a:rPr lang="en-US" dirty="0" smtClean="0"/>
              <a:t>, </a:t>
            </a:r>
            <a:r>
              <a:rPr lang="en-US" i="1" dirty="0" smtClean="0"/>
              <a:t>The Brute</a:t>
            </a:r>
            <a:r>
              <a:rPr lang="en-US" dirty="0" smtClean="0"/>
              <a:t>, </a:t>
            </a:r>
            <a:r>
              <a:rPr lang="en-US" i="1" dirty="0" smtClean="0"/>
              <a:t>Julius Caesar</a:t>
            </a:r>
            <a:r>
              <a:rPr lang="en-US" dirty="0" smtClean="0"/>
              <a:t>, etc.</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Nonfiction/Prose</a:t>
            </a:r>
            <a:endParaRPr lang="en-US" dirty="0"/>
          </a:p>
        </p:txBody>
      </p:sp>
      <p:sp>
        <p:nvSpPr>
          <p:cNvPr id="3" name="Content Placeholder 2"/>
          <p:cNvSpPr>
            <a:spLocks noGrp="1"/>
          </p:cNvSpPr>
          <p:nvPr>
            <p:ph idx="1"/>
          </p:nvPr>
        </p:nvSpPr>
        <p:spPr/>
        <p:txBody>
          <a:bodyPr/>
          <a:lstStyle/>
          <a:p>
            <a:r>
              <a:rPr lang="en-US" dirty="0" smtClean="0"/>
              <a:t>Review the “Analyzing Prose” pages I gave you to study.  Be confident of your reading comprehension skills.</a:t>
            </a:r>
          </a:p>
          <a:p>
            <a:r>
              <a:rPr lang="en-US" dirty="0" smtClean="0"/>
              <a:t>Read these selections carefully, always look for the main ideas, central images, allusions, point of view, and tone (especially be on the lookout for irony).  </a:t>
            </a:r>
          </a:p>
          <a:p>
            <a:r>
              <a:rPr lang="en-US" dirty="0" smtClean="0"/>
              <a:t>Do a quick mental DIDLS.  </a:t>
            </a:r>
          </a:p>
          <a:p>
            <a:r>
              <a:rPr lang="en-US" dirty="0" smtClean="0"/>
              <a:t>Underline lines that reveal these elements.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Poetry</a:t>
            </a:r>
            <a:endParaRPr lang="en-US" dirty="0"/>
          </a:p>
        </p:txBody>
      </p:sp>
      <p:sp>
        <p:nvSpPr>
          <p:cNvPr id="3" name="Content Placeholder 2"/>
          <p:cNvSpPr>
            <a:spLocks noGrp="1"/>
          </p:cNvSpPr>
          <p:nvPr>
            <p:ph idx="1"/>
          </p:nvPr>
        </p:nvSpPr>
        <p:spPr/>
        <p:txBody>
          <a:bodyPr>
            <a:normAutofit fontScale="92500"/>
          </a:bodyPr>
          <a:lstStyle/>
          <a:p>
            <a:r>
              <a:rPr lang="en-US" dirty="0" smtClean="0"/>
              <a:t>Make sure you are comfortable with poetry terms (forms, figures of speech, sound devices, meter, etc.)</a:t>
            </a:r>
          </a:p>
          <a:p>
            <a:r>
              <a:rPr lang="en-US" dirty="0" smtClean="0"/>
              <a:t>Include line numbers when you use them as references in your essay.</a:t>
            </a:r>
          </a:p>
          <a:p>
            <a:r>
              <a:rPr lang="en-US" dirty="0" smtClean="0"/>
              <a:t>Read the poem 3 times before you even think about writing: </a:t>
            </a:r>
          </a:p>
          <a:p>
            <a:pPr lvl="1"/>
            <a:r>
              <a:rPr lang="en-US" dirty="0" smtClean="0"/>
              <a:t>1. Once to get the feel of it (read it in SENTENCES)</a:t>
            </a:r>
          </a:p>
          <a:p>
            <a:pPr lvl="1"/>
            <a:r>
              <a:rPr lang="en-US" dirty="0" smtClean="0"/>
              <a:t>2. Read a second time, paraphrasing as you go</a:t>
            </a:r>
          </a:p>
          <a:p>
            <a:pPr lvl="1"/>
            <a:r>
              <a:rPr lang="en-US" dirty="0" smtClean="0"/>
              <a:t>3. Look for figures of speech, diction, imagery, repetition, etc. and figure out how it influences THEME.  </a:t>
            </a:r>
          </a:p>
          <a:p>
            <a:pPr lvl="1"/>
            <a:r>
              <a:rPr lang="en-US" dirty="0" smtClean="0"/>
              <a:t> MARK UP THE POEM! Do </a:t>
            </a:r>
            <a:r>
              <a:rPr lang="en-US" smtClean="0"/>
              <a:t>a quick MENTAL TPCASTT</a:t>
            </a:r>
            <a:r>
              <a:rPr lang="en-US" dirty="0" smtClean="0"/>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Choice Section</a:t>
            </a:r>
            <a:endParaRPr lang="en-US" dirty="0"/>
          </a:p>
        </p:txBody>
      </p:sp>
      <p:sp>
        <p:nvSpPr>
          <p:cNvPr id="3" name="Content Placeholder 2"/>
          <p:cNvSpPr>
            <a:spLocks noGrp="1"/>
          </p:cNvSpPr>
          <p:nvPr>
            <p:ph idx="1"/>
          </p:nvPr>
        </p:nvSpPr>
        <p:spPr>
          <a:xfrm>
            <a:off x="381001" y="1586753"/>
            <a:ext cx="8305800" cy="4571999"/>
          </a:xfrm>
        </p:spPr>
        <p:txBody>
          <a:bodyPr>
            <a:normAutofit fontScale="92500"/>
          </a:bodyPr>
          <a:lstStyle/>
          <a:p>
            <a:r>
              <a:rPr lang="en-US" dirty="0" smtClean="0"/>
              <a:t>45% of your score.  Usually 55 questions (1 hour)</a:t>
            </a:r>
          </a:p>
          <a:p>
            <a:r>
              <a:rPr lang="en-US" dirty="0" smtClean="0"/>
              <a:t>No penalty for guessing</a:t>
            </a:r>
          </a:p>
          <a:p>
            <a:r>
              <a:rPr lang="en-US" dirty="0" smtClean="0"/>
              <a:t>Expect 4 passages with 13-15 questions each (2 poems + 2 prose passages)</a:t>
            </a:r>
          </a:p>
          <a:p>
            <a:r>
              <a:rPr lang="en-US" dirty="0" smtClean="0"/>
              <a:t>Allow yourself </a:t>
            </a:r>
            <a:r>
              <a:rPr lang="en-US" b="1" dirty="0" smtClean="0"/>
              <a:t>15 minutes per passage </a:t>
            </a:r>
            <a:r>
              <a:rPr lang="en-US" dirty="0" smtClean="0"/>
              <a:t>(adjust as necessary)</a:t>
            </a:r>
          </a:p>
          <a:p>
            <a:r>
              <a:rPr lang="en-US" dirty="0" smtClean="0"/>
              <a:t>Read the questions CAREFULLY.  Eliminate answer choices intelligently (cross them out so you don’t look at them again)</a:t>
            </a:r>
          </a:p>
          <a:p>
            <a:r>
              <a:rPr lang="en-US" dirty="0" smtClean="0"/>
              <a:t>WRITE on the TEST! Read actively!  Visualize! Paraphrase!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Essay Section</a:t>
            </a:r>
            <a:endParaRPr lang="en-US" dirty="0"/>
          </a:p>
        </p:txBody>
      </p:sp>
      <p:sp>
        <p:nvSpPr>
          <p:cNvPr id="3" name="Content Placeholder 2"/>
          <p:cNvSpPr>
            <a:spLocks noGrp="1"/>
          </p:cNvSpPr>
          <p:nvPr>
            <p:ph idx="1"/>
          </p:nvPr>
        </p:nvSpPr>
        <p:spPr>
          <a:xfrm>
            <a:off x="228600" y="1586753"/>
            <a:ext cx="8610599" cy="4890247"/>
          </a:xfrm>
        </p:spPr>
        <p:txBody>
          <a:bodyPr>
            <a:normAutofit fontScale="92500" lnSpcReduction="20000"/>
          </a:bodyPr>
          <a:lstStyle/>
          <a:p>
            <a:r>
              <a:rPr lang="en-US" dirty="0" smtClean="0"/>
              <a:t>55% of your score.  3 essays (2 hours) </a:t>
            </a:r>
          </a:p>
          <a:p>
            <a:r>
              <a:rPr lang="en-US" dirty="0" smtClean="0"/>
              <a:t>Allow 35-40 minutes for each essay.  Answer all 3 prompts!  They are each worth the same points.</a:t>
            </a:r>
          </a:p>
          <a:p>
            <a:r>
              <a:rPr lang="en-US" dirty="0" smtClean="0"/>
              <a:t>Address ALL PARTS of the PROMPT.  Don’t forget the “So What” or you will not score higher than a 5.  </a:t>
            </a:r>
          </a:p>
          <a:p>
            <a:r>
              <a:rPr lang="en-US" dirty="0" smtClean="0"/>
              <a:t>Plan your essay; know what your thesis is (and that it answers the entire prompt), what examples you will use, and your organizational scheme</a:t>
            </a:r>
          </a:p>
          <a:p>
            <a:r>
              <a:rPr lang="en-US" dirty="0" smtClean="0"/>
              <a:t>Save 2-3 minutes to proofread.  Do not make major edits …this is a DRAFT</a:t>
            </a:r>
          </a:p>
          <a:p>
            <a:r>
              <a:rPr lang="en-US" dirty="0" smtClean="0"/>
              <a:t>Use blue or black pen.  No pencil.  No pink pens.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Essay Section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Remember the basics:</a:t>
            </a:r>
          </a:p>
          <a:p>
            <a:pPr algn="ctr">
              <a:buNone/>
            </a:pPr>
            <a:r>
              <a:rPr lang="en-US" b="1" dirty="0" smtClean="0"/>
              <a:t>ON TOPIC</a:t>
            </a:r>
          </a:p>
          <a:p>
            <a:pPr algn="ctr">
              <a:buNone/>
            </a:pPr>
            <a:r>
              <a:rPr lang="en-US" b="1" dirty="0" smtClean="0"/>
              <a:t>CLEAR THESIS</a:t>
            </a:r>
          </a:p>
          <a:p>
            <a:pPr algn="ctr">
              <a:buNone/>
            </a:pPr>
            <a:r>
              <a:rPr lang="en-US" dirty="0" smtClean="0"/>
              <a:t> (YOU WILL ALMOST ALWAYS WILL NEED TO MENTION THEME/MAIN IDEA)</a:t>
            </a:r>
          </a:p>
          <a:p>
            <a:pPr algn="ctr">
              <a:buNone/>
            </a:pPr>
            <a:r>
              <a:rPr lang="en-US" b="1" dirty="0" smtClean="0"/>
              <a:t>ORGANIZED</a:t>
            </a:r>
          </a:p>
          <a:p>
            <a:pPr algn="ctr">
              <a:buNone/>
            </a:pPr>
            <a:r>
              <a:rPr lang="en-US" b="1" dirty="0" smtClean="0"/>
              <a:t>DEVELOPED (SO WHAT?)</a:t>
            </a:r>
          </a:p>
          <a:p>
            <a:pPr algn="ctr">
              <a:buNone/>
            </a:pPr>
            <a:r>
              <a:rPr lang="en-US" b="1" dirty="0" smtClean="0"/>
              <a:t>LANGUAGE/STYLE</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Tips</a:t>
            </a:r>
            <a:endParaRPr lang="en-US" dirty="0"/>
          </a:p>
        </p:txBody>
      </p:sp>
      <p:sp>
        <p:nvSpPr>
          <p:cNvPr id="3" name="Content Placeholder 2"/>
          <p:cNvSpPr>
            <a:spLocks noGrp="1"/>
          </p:cNvSpPr>
          <p:nvPr>
            <p:ph idx="1"/>
          </p:nvPr>
        </p:nvSpPr>
        <p:spPr/>
        <p:txBody>
          <a:bodyPr>
            <a:normAutofit lnSpcReduction="10000"/>
          </a:bodyPr>
          <a:lstStyle/>
          <a:p>
            <a:r>
              <a:rPr lang="en-US" dirty="0" smtClean="0"/>
              <a:t>Come rested and mentally alert.  Do not spend time cramming the night before: It will only stress you out.</a:t>
            </a:r>
          </a:p>
          <a:p>
            <a:r>
              <a:rPr lang="en-US" dirty="0" smtClean="0"/>
              <a:t>Write as legibly and neatly as you can.  You do NOT want to antagonize the AP readers with sloppy penmanship, grammar, or spelling (these are not technically part of the AP score, but you and I both know a frustrated grader = a lower score)</a:t>
            </a:r>
          </a:p>
          <a:p>
            <a:r>
              <a:rPr lang="en-US" dirty="0" smtClean="0"/>
              <a:t>Know that you are well-prepared for the test if you have done well in class.  You are as capable of success as any other high school student who is taking this test right now!</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Venture">
  <a:themeElements>
    <a:clrScheme name="Venture">
      <a:dk1>
        <a:sysClr val="windowText" lastClr="000000"/>
      </a:dk1>
      <a:lt1>
        <a:sysClr val="window" lastClr="FFFFFF"/>
      </a:lt1>
      <a:dk2>
        <a:srgbClr val="738450"/>
      </a:dk2>
      <a:lt2>
        <a:srgbClr val="E8E9D1"/>
      </a:lt2>
      <a:accent1>
        <a:srgbClr val="9EB060"/>
      </a:accent1>
      <a:accent2>
        <a:srgbClr val="D09A08"/>
      </a:accent2>
      <a:accent3>
        <a:srgbClr val="F2EC86"/>
      </a:accent3>
      <a:accent4>
        <a:srgbClr val="824F1C"/>
      </a:accent4>
      <a:accent5>
        <a:srgbClr val="511818"/>
      </a:accent5>
      <a:accent6>
        <a:srgbClr val="553876"/>
      </a:accent6>
      <a:hlink>
        <a:srgbClr val="929547"/>
      </a:hlink>
      <a:folHlink>
        <a:srgbClr val="56633C"/>
      </a:folHlink>
    </a:clrScheme>
    <a:fontScheme name="Venture">
      <a:majorFont>
        <a:latin typeface="Calisto MT"/>
        <a:ea typeface=""/>
        <a:cs typeface=""/>
        <a:font script="Jpan" typeface="ＭＳ Ｐ明朝"/>
      </a:majorFont>
      <a:minorFont>
        <a:latin typeface="Calisto MT"/>
        <a:ea typeface=""/>
        <a:cs typeface=""/>
        <a:font script="Jpan" typeface="ＭＳ Ｐ明朝"/>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Venture.thmx</Template>
  <TotalTime>42</TotalTime>
  <Words>837</Words>
  <Application>Microsoft Macintosh PowerPoint</Application>
  <PresentationFormat>On-screen Show (4:3)</PresentationFormat>
  <Paragraphs>52</Paragraphs>
  <Slides>10</Slides>
  <Notes>0</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Venture</vt:lpstr>
      <vt:lpstr>Last-Minute AP-Lit Test Tips</vt:lpstr>
      <vt:lpstr>Write on the test</vt:lpstr>
      <vt:lpstr>2 Novels</vt:lpstr>
      <vt:lpstr>2 Plays</vt:lpstr>
      <vt:lpstr>Nonfiction/Prose</vt:lpstr>
      <vt:lpstr>Poetry</vt:lpstr>
      <vt:lpstr>Multiple Choice Section</vt:lpstr>
      <vt:lpstr>Essay Section</vt:lpstr>
      <vt:lpstr>Essay Section</vt:lpstr>
      <vt:lpstr>Final Tips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Last-Minute AP Test Tips</dc:title>
  <dc:creator>Sheri Zoratti</dc:creator>
  <cp:lastModifiedBy>Sheri Zoratti</cp:lastModifiedBy>
  <cp:revision>15</cp:revision>
  <dcterms:created xsi:type="dcterms:W3CDTF">2011-04-19T22:50:36Z</dcterms:created>
  <dcterms:modified xsi:type="dcterms:W3CDTF">2011-04-19T23:32:52Z</dcterms:modified>
</cp:coreProperties>
</file>