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1" r:id="rId5"/>
    <p:sldId id="257" r:id="rId6"/>
    <p:sldId id="260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396" y="-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F9765-6E0B-4607-86DA-9A547C023223}" type="datetimeFigureOut">
              <a:rPr lang="en-US" smtClean="0"/>
              <a:t>9/19/2013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177D9-D388-4C45-8735-5756DC3D28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142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F9765-6E0B-4607-86DA-9A547C023223}" type="datetimeFigureOut">
              <a:rPr lang="en-US" smtClean="0"/>
              <a:t>9/19/2013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177D9-D388-4C45-8735-5756DC3D28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58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F9765-6E0B-4607-86DA-9A547C023223}" type="datetimeFigureOut">
              <a:rPr lang="en-US" smtClean="0"/>
              <a:t>9/19/2013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177D9-D388-4C45-8735-5756DC3D28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213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F9765-6E0B-4607-86DA-9A547C023223}" type="datetimeFigureOut">
              <a:rPr lang="en-US" smtClean="0"/>
              <a:t>9/19/2013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177D9-D388-4C45-8735-5756DC3D28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172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F9765-6E0B-4607-86DA-9A547C023223}" type="datetimeFigureOut">
              <a:rPr lang="en-US" smtClean="0"/>
              <a:t>9/19/2013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177D9-D388-4C45-8735-5756DC3D28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5179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F9765-6E0B-4607-86DA-9A547C023223}" type="datetimeFigureOut">
              <a:rPr lang="en-US" smtClean="0"/>
              <a:t>9/19/2013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177D9-D388-4C45-8735-5756DC3D28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286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F9765-6E0B-4607-86DA-9A547C023223}" type="datetimeFigureOut">
              <a:rPr lang="en-US" smtClean="0"/>
              <a:t>9/19/2013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177D9-D388-4C45-8735-5756DC3D28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693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F9765-6E0B-4607-86DA-9A547C023223}" type="datetimeFigureOut">
              <a:rPr lang="en-US" smtClean="0"/>
              <a:t>9/19/2013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177D9-D388-4C45-8735-5756DC3D28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804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F9765-6E0B-4607-86DA-9A547C023223}" type="datetimeFigureOut">
              <a:rPr lang="en-US" smtClean="0"/>
              <a:t>9/19/2013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177D9-D388-4C45-8735-5756DC3D28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422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F9765-6E0B-4607-86DA-9A547C023223}" type="datetimeFigureOut">
              <a:rPr lang="en-US" smtClean="0"/>
              <a:t>9/19/2013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177D9-D388-4C45-8735-5756DC3D28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379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F9765-6E0B-4607-86DA-9A547C023223}" type="datetimeFigureOut">
              <a:rPr lang="en-US" smtClean="0"/>
              <a:t>9/19/2013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177D9-D388-4C45-8735-5756DC3D28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091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2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AF9765-6E0B-4607-86DA-9A547C023223}" type="datetimeFigureOut">
              <a:rPr lang="en-US" smtClean="0"/>
              <a:t>9/19/2013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1177D9-D388-4C45-8735-5756DC3D28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848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r>
              <a:rPr lang="en-US" b="1" u="sng" dirty="0" smtClean="0"/>
              <a:t>Do Now</a:t>
            </a:r>
            <a:endParaRPr lang="en-US" b="1" u="sng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914400"/>
            <a:ext cx="8382000" cy="5211763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Read the Declaration of Independence handout and answer the questions using complete sentences. </a:t>
            </a:r>
          </a:p>
          <a:p>
            <a:r>
              <a:rPr lang="en-US" sz="4000" b="1" dirty="0" smtClean="0"/>
              <a:t>Don’t forget to mark your text:</a:t>
            </a:r>
          </a:p>
          <a:p>
            <a:pPr lvl="1"/>
            <a:r>
              <a:rPr lang="en-US" sz="3600" b="1" dirty="0" smtClean="0"/>
              <a:t>Number sentences</a:t>
            </a:r>
          </a:p>
          <a:p>
            <a:pPr lvl="1"/>
            <a:r>
              <a:rPr lang="en-US" sz="3600" b="1" dirty="0" smtClean="0"/>
              <a:t>Circle key words</a:t>
            </a:r>
          </a:p>
          <a:p>
            <a:pPr lvl="1"/>
            <a:r>
              <a:rPr lang="en-US" sz="3600" b="1" dirty="0" smtClean="0"/>
              <a:t>Underline main ideas</a:t>
            </a:r>
          </a:p>
          <a:p>
            <a:pPr lvl="1"/>
            <a:r>
              <a:rPr lang="en-US" sz="3600" b="1" dirty="0" smtClean="0"/>
              <a:t>Annotate (write in the margins)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262180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24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Academic Vocabulary: “Revolution”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143000" y="838200"/>
            <a:ext cx="7010400" cy="5181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Write the word.</a:t>
            </a:r>
          </a:p>
          <a:p>
            <a:r>
              <a:rPr lang="en-US" dirty="0" smtClean="0"/>
              <a:t>Rate how well you know the word 1- not at all 4 is very well. </a:t>
            </a:r>
          </a:p>
          <a:p>
            <a:r>
              <a:rPr lang="en-US" dirty="0" smtClean="0"/>
              <a:t>Write a definition in you own words after the video activity. </a:t>
            </a:r>
          </a:p>
          <a:p>
            <a:r>
              <a:rPr lang="en-US" dirty="0" smtClean="0"/>
              <a:t>Draw a picture to show what the word means (color optional)</a:t>
            </a:r>
          </a:p>
          <a:p>
            <a:r>
              <a:rPr lang="en-US" dirty="0" smtClean="0"/>
              <a:t>Brainstorm 3-5 words that remind you of “revolution” that are not in you definition.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6219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24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Academic Vocabulary: “Revolution”</a:t>
            </a:r>
            <a:endParaRPr lang="en-US" b="1" dirty="0"/>
          </a:p>
        </p:txBody>
      </p:sp>
      <p:pic>
        <p:nvPicPr>
          <p:cNvPr id="4" name="The Beatles - Revolution (Lyrics)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11200" y="628650"/>
            <a:ext cx="7899400" cy="5924550"/>
          </a:xfrm>
        </p:spPr>
      </p:pic>
    </p:spTree>
    <p:extLst>
      <p:ext uri="{BB962C8B-B14F-4D97-AF65-F5344CB8AC3E}">
        <p14:creationId xmlns:p14="http://schemas.microsoft.com/office/powerpoint/2010/main" val="3406870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>
            <a:noAutofit/>
          </a:bodyPr>
          <a:lstStyle/>
          <a:p>
            <a:r>
              <a:rPr lang="en-US" sz="3600" b="1" u="sng" dirty="0" smtClean="0"/>
              <a:t>Continue work on the Declaration of Independence Reader </a:t>
            </a:r>
            <a:endParaRPr lang="en-US" sz="3600" b="1" u="sng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19200"/>
            <a:ext cx="8382000" cy="4906963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Read and answer the questions using complete sentences. </a:t>
            </a:r>
          </a:p>
          <a:p>
            <a:r>
              <a:rPr lang="en-US" sz="4000" b="1" dirty="0" smtClean="0"/>
              <a:t>Don’t forget to mark your text:</a:t>
            </a:r>
          </a:p>
          <a:p>
            <a:pPr lvl="1"/>
            <a:r>
              <a:rPr lang="en-US" sz="3600" b="1" dirty="0" smtClean="0"/>
              <a:t>Number sentences</a:t>
            </a:r>
          </a:p>
          <a:p>
            <a:pPr lvl="1"/>
            <a:r>
              <a:rPr lang="en-US" sz="3600" b="1" dirty="0" smtClean="0"/>
              <a:t>Circle key words</a:t>
            </a:r>
          </a:p>
          <a:p>
            <a:pPr lvl="1"/>
            <a:r>
              <a:rPr lang="en-US" sz="3600" b="1" dirty="0" smtClean="0"/>
              <a:t>Underline main ideas</a:t>
            </a:r>
          </a:p>
          <a:p>
            <a:pPr lvl="1"/>
            <a:r>
              <a:rPr lang="en-US" sz="3600" b="1" dirty="0" smtClean="0"/>
              <a:t>Annotate (write in the margins)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994746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749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Declaring Independence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100" dirty="0" smtClean="0"/>
              <a:t>How does this video portray the beliefs of patriots?</a:t>
            </a:r>
            <a:endParaRPr lang="en-US" sz="3100" dirty="0"/>
          </a:p>
        </p:txBody>
      </p:sp>
      <p:pic>
        <p:nvPicPr>
          <p:cNvPr id="4" name="Too Late To Apologize (A Declaration) Patriot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" y="1119773"/>
            <a:ext cx="7848600" cy="5231789"/>
          </a:xfrm>
        </p:spPr>
      </p:pic>
    </p:spTree>
    <p:extLst>
      <p:ext uri="{BB962C8B-B14F-4D97-AF65-F5344CB8AC3E}">
        <p14:creationId xmlns:p14="http://schemas.microsoft.com/office/powerpoint/2010/main" val="3841702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Declaring your </a:t>
            </a:r>
            <a:r>
              <a:rPr lang="en-US" b="1" u="sng" dirty="0"/>
              <a:t>I</a:t>
            </a:r>
            <a:r>
              <a:rPr lang="en-US" b="1" u="sng" dirty="0" smtClean="0"/>
              <a:t>ndependence 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 lnSpcReduction="10000"/>
          </a:bodyPr>
          <a:lstStyle/>
          <a:p>
            <a:r>
              <a:rPr lang="en-US" sz="4000" dirty="0" smtClean="0"/>
              <a:t>Write a three paragraph break up or runaway letter. </a:t>
            </a:r>
          </a:p>
          <a:p>
            <a:pPr lvl="1"/>
            <a:r>
              <a:rPr lang="en-US" sz="3600" dirty="0"/>
              <a:t> </a:t>
            </a:r>
            <a:r>
              <a:rPr lang="en-US" sz="3600" dirty="0" smtClean="0"/>
              <a:t>How you should be treated.</a:t>
            </a:r>
          </a:p>
          <a:p>
            <a:pPr lvl="1"/>
            <a:r>
              <a:rPr lang="en-US" sz="3600" dirty="0" smtClean="0"/>
              <a:t>How you are being treated. </a:t>
            </a:r>
          </a:p>
          <a:p>
            <a:pPr lvl="1"/>
            <a:r>
              <a:rPr lang="en-US" sz="3600" dirty="0" smtClean="0"/>
              <a:t>What you are going to do about it. </a:t>
            </a:r>
          </a:p>
          <a:p>
            <a:endParaRPr lang="en-US" dirty="0" smtClean="0"/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3600" i="1" dirty="0"/>
              <a:t> </a:t>
            </a:r>
            <a:r>
              <a:rPr lang="en-US" sz="3600" i="1" dirty="0" smtClean="0"/>
              <a:t>What do you think the result of delivering this letter would be? Why? 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67286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204</Words>
  <Application>Microsoft Office PowerPoint</Application>
  <PresentationFormat>On-screen Show (4:3)</PresentationFormat>
  <Paragraphs>29</Paragraphs>
  <Slides>6</Slides>
  <Notes>0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Do Now</vt:lpstr>
      <vt:lpstr>Academic Vocabulary: “Revolution”</vt:lpstr>
      <vt:lpstr>Academic Vocabulary: “Revolution”</vt:lpstr>
      <vt:lpstr>Continue work on the Declaration of Independence Reader </vt:lpstr>
      <vt:lpstr>Declaring Independence  How does this video portray the beliefs of patriots?</vt:lpstr>
      <vt:lpstr>Declaring your Independence </vt:lpstr>
    </vt:vector>
  </TitlesOfParts>
  <Company>WVUSD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Josephine Schaller</dc:creator>
  <cp:lastModifiedBy>Josephine Schaller</cp:lastModifiedBy>
  <cp:revision>2</cp:revision>
  <dcterms:created xsi:type="dcterms:W3CDTF">2013-09-19T22:24:17Z</dcterms:created>
  <dcterms:modified xsi:type="dcterms:W3CDTF">2013-09-19T22:44:38Z</dcterms:modified>
</cp:coreProperties>
</file>