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notesSlides/notesSlide1.xml" ContentType="application/vnd.openxmlformats-officedocument.presentationml.notesSlide+xml"/>
  <Override PartName="/ppt/ink/ink20.xml" ContentType="application/inkml+xml"/>
  <Override PartName="/ppt/ink/ink21.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80" r:id="rId2"/>
    <p:sldId id="278" r:id="rId3"/>
    <p:sldId id="263" r:id="rId4"/>
    <p:sldId id="264" r:id="rId5"/>
    <p:sldId id="265" r:id="rId6"/>
    <p:sldId id="281" r:id="rId7"/>
    <p:sldId id="266" r:id="rId8"/>
    <p:sldId id="267" r:id="rId9"/>
    <p:sldId id="282" r:id="rId10"/>
    <p:sldId id="283" r:id="rId11"/>
    <p:sldId id="268" r:id="rId12"/>
    <p:sldId id="284" r:id="rId13"/>
    <p:sldId id="275" r:id="rId14"/>
    <p:sldId id="269" r:id="rId15"/>
    <p:sldId id="270" r:id="rId16"/>
    <p:sldId id="271" r:id="rId17"/>
    <p:sldId id="279" r:id="rId18"/>
    <p:sldId id="256" r:id="rId19"/>
    <p:sldId id="257" r:id="rId20"/>
    <p:sldId id="262" r:id="rId21"/>
    <p:sldId id="258" r:id="rId22"/>
    <p:sldId id="259" r:id="rId23"/>
    <p:sldId id="276" r:id="rId24"/>
    <p:sldId id="260" r:id="rId25"/>
    <p:sldId id="277" r:id="rId26"/>
    <p:sldId id="272" r:id="rId27"/>
    <p:sldId id="273" r:id="rId28"/>
    <p:sldId id="274" r:id="rId29"/>
    <p:sldId id="285"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546"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ink/ink1.xml><?xml version="1.0" encoding="utf-8"?>
<inkml:ink xmlns:inkml="http://www.w3.org/2003/InkML">
  <inkml:definitions>
    <inkml:context xml:id="ctx0">
      <inkml:inkSource xml:id="inkSrc0">
        <inkml:traceFormat>
          <inkml:channel name="X" type="integer" max="32767" units="in"/>
          <inkml:channel name="Y" type="integer" max="32767" units="in"/>
          <inkml:channel name="F" type="integer" max="32767" units="dev"/>
        </inkml:traceFormat>
        <inkml:channelProperties>
          <inkml:channelProperty channel="X" name="resolution" value="3971.75732" units="1/in"/>
          <inkml:channelProperty channel="Y" name="resolution" value="5295.24854" units="1/in"/>
          <inkml:channelProperty channel="F" name="resolution" value="0" units="1/dev"/>
        </inkml:channelProperties>
      </inkml:inkSource>
      <inkml:timestamp xml:id="ts0" timeString="2012-03-05T18:02:28.246"/>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12373 3221 1548,'-4'-28'3096,"4"28"0,-10-14-1290,10 14-1032,-11-10-387,11 10-129,0 0 129,0 0 516,10 4 0,2-4 0,9 6 258,-2-6-129,7 2 0,-6-2-129,7 0-129,-7 0-387,3 3 129,-4-2-258,4 5 129,-1-5 0,5 3 0,6-4-129,8 0 258,5-5-129,9-2-129,5-8 0,11 0 0,-1-7 0,13 7 129,-1-1-258,8 3 258,6 2-387,2 3 516,6 0-516,2 4 258,7 4-258,0-1 129,4 0-129,2-2 0,3 1 129,2 2-129,2 0 0,8 5 129,0 0 0,6 4-387,4 0 258,4 3-129,4 1 129,4 0-258,2-2 387,3-3-387,1-1 258,0-3 129,3-2-129,1 0 129,0-2-129,-1-2 0,3-4 0,-1-1-129,1-5 129,-3-4 258,-2 0-387,-1 1 387,0-1-258,-3 0 258,-2 0-387,0 3 129,-2 3-258,1 3 0,4 3 129,0 1-129,1 0 0,4 2-129,2 1 387,-1 0 0,0 0 129,-1 1 387,-9 2-387,-6 2 258,-11 3-129,-9 3 129,-12 0-258,-7 3 258,-12 3-516,-10 2-129,-6-1 258,-4-3-387,-7-1 387,-3-3-387,-6-1 258,-5-4-129,-8-1 258,-7-4-129,-8 3-129,-9-4-387,-4 9-903,-22-9-3354,0 0-387,-14 0-645,-13-6 0</inkml:trace>
</inkml:ink>
</file>

<file path=ppt/ink/ink2.xml><?xml version="1.0" encoding="utf-8"?>
<inkml:ink xmlns:inkml="http://www.w3.org/2003/InkML">
  <inkml:definitions>
    <inkml:context xml:id="ctx0">
      <inkml:inkSource xml:id="inkSrc0">
        <inkml:traceFormat>
          <inkml:channel name="X" type="integer" max="32767" units="in"/>
          <inkml:channel name="Y" type="integer" max="32767" units="in"/>
          <inkml:channel name="F" type="integer" max="32767" units="dev"/>
        </inkml:traceFormat>
        <inkml:channelProperties>
          <inkml:channelProperty channel="X" name="resolution" value="3971.75732" units="1/in"/>
          <inkml:channelProperty channel="Y" name="resolution" value="5295.24854" units="1/in"/>
          <inkml:channelProperty channel="F" name="resolution" value="0" units="1/dev"/>
        </inkml:channelProperties>
      </inkml:inkSource>
      <inkml:timestamp xml:id="ts0" timeString="2012-03-05T18:02:30.019"/>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6078 4016 7353,'-8'4'4773,"-4"-4"-387,12 0-387,0-16-4644,0 16-129,11-22 129,5 15 129,3-5 129,5 2 387,7 0-129,5 0 129,9 2 129,6 1-129,7 5 129,10-1-129,9 3 129,6 0-129,10 0 129,6 0-129,7 3 0,6-1 129,4 1 0,3-1 129,8 0-258,7-1 129,4 2 129,3-2 0,6 4 0,1-2 0,4 2 0,0-1 0,1 4 129,-1-3-129,0 5 0,-6-3 0,0 3 0,-6-6 129,-3 4-258,-6-4 0,-7-3-129,-7-1 0,-7-1 0,-6-7 0,-9-3 0,-7-1-129,-6-1 129,-9-1 0,-8 2 0,-10 0 0,-9 3-129,-12 3 129,-7 1 0,-10 0 129,-17 5-129,0 0 0,-18 0 0,-21 0 0,-15 5 0,-19 0 129,-20 5-129,-23 2 129,-21 1-129,-20 1 129,-17 1-129,-16 2 129,-10 1-258,-10 5 0,-8-6 0,-3 3-387,-6-2 258,3 2-258,2-7 129,7 2 0,7-4 129,12 4 0,10-3 0,15 2 258,18 0-129,15-1 0,18 2 129,19-1 0,11-3-129,19-2 129,13-4 0,15 1 0,12-6 0,11 0 129,20 0-258,0-25 129,24 3 0,17-6 0,19-3 0,21-5 0,17-3 0,23 2 129,19 1 0,18 2 0,18 10 0,15 1 129,11 6 0,15 3 0,10 5-129,16 2 129,11 2 0,12 0-129,8 2 0,7-1 0,7 0 0,-1 0-129,-3 1 0,-11-2 0,-9-1 0,-18-2 0,-19 1 129,-24-2-129,-27 4 387,-34-3-258,-28 3 258,-35-2-129,-35 7 129,-44 0-129,-36 2 0,-48 3 0,-40 6-258,-36 5 129,-37-1-258,-38 9 129,-28 4 0,-21 4 129,-21 5-258,-11 6 129,-14 3-258,3 15-774,-4-8-2709,20 4-1032,13-8-645,25-15 0</inkml:trace>
</inkml:ink>
</file>

<file path=ppt/ink/ink3.xml><?xml version="1.0" encoding="utf-8"?>
<inkml:ink xmlns:inkml="http://www.w3.org/2003/InkML">
  <inkml:definitions>
    <inkml:context xml:id="ctx0">
      <inkml:inkSource xml:id="inkSrc0">
        <inkml:traceFormat>
          <inkml:channel name="X" type="integer" max="32767" units="in"/>
          <inkml:channel name="Y" type="integer" max="32767" units="in"/>
          <inkml:channel name="F" type="integer" max="32767" units="dev"/>
        </inkml:traceFormat>
        <inkml:channelProperties>
          <inkml:channelProperty channel="X" name="resolution" value="3971.75732" units="1/in"/>
          <inkml:channelProperty channel="Y" name="resolution" value="5295.24854" units="1/in"/>
          <inkml:channelProperty channel="F" name="resolution" value="0" units="1/dev"/>
        </inkml:channelProperties>
      </inkml:inkSource>
      <inkml:timestamp xml:id="ts0" timeString="2012-03-05T18:02:42.724"/>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16557 5402 3225,'-69'31'3741,"41"-7"-774,2-11-4386,-3 3-1161,3 4-1032</inkml:trace>
</inkml:ink>
</file>

<file path=ppt/ink/ink4.xml><?xml version="1.0" encoding="utf-8"?>
<inkml:ink xmlns:inkml="http://www.w3.org/2003/InkML">
  <inkml:definitions>
    <inkml:context xml:id="ctx0">
      <inkml:inkSource xml:id="inkSrc0">
        <inkml:traceFormat>
          <inkml:channel name="X" type="integer" max="32767" units="in"/>
          <inkml:channel name="Y" type="integer" max="32767" units="in"/>
          <inkml:channel name="F" type="integer" max="32767" units="dev"/>
        </inkml:traceFormat>
        <inkml:channelProperties>
          <inkml:channelProperty channel="X" name="resolution" value="3971.75732" units="1/in"/>
          <inkml:channelProperty channel="Y" name="resolution" value="5295.24854" units="1/in"/>
          <inkml:channelProperty channel="F" name="resolution" value="0" units="1/dev"/>
        </inkml:channelProperties>
      </inkml:inkSource>
      <inkml:timestamp xml:id="ts0" timeString="2012-03-05T18:02:44.519"/>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15655 5202 516,'-90'-27'4515,"43"13"516,4 2-645,2 4-2967,0-5-387,7 11-516,3-4-129,6 2-258,2 0-129,3-1 0,1 2 0,2-1 129,-2-4 0,3 3 129,-6-4-129,0 4 0,-4-1 0,0 2 0,-4 0 0,1 3 0,1 1 0,1 0-129,3 0 0,7 0 0,2 0 0,5 1 0,10-1-129,-10 2 129,10-2 0,0 0 0,0 0 0,0 0 0,0 0 0,0 0 0,-8 9 129,-1-4-129,-8 3 129,-3 1 0,-8 2 0,-7 0 0,-7-4 0,-5 3 0,-5-8 129,2 1-129,-4-3 129,2-2 0,1-4 0,0 2 0,2-5 129,7 1-129,0 0-129,5 1 129,3 2-258,6 1 129,3-1 0,5 0-129,3 2 129,3-1-129,1 1 0,1-1 129,-2-4-129,-2 3 0,-3 1 0,-1 0 0,-3 0 0,-2 2 0,-1 2 0,1 0 0,-4 0 0,2 4 0,2 4 0,-2-2 0,2 2-129,2 0 129,2 1 0,2-1 0,3-1 0,4-5-129,3 1 258,9-3-129,-8 3 0,8-3 0,0 0 0,0 0 0,0 0 0,0 0-129,0 0 0,0 0 0,0 0 129,8 0-129,1 2 129,2 2-129,6 1 129,4 1 0,7-1 0,3-1 129,6-2-129,4-1-129,6-1 129,2 0 0,5-1 0,3-4 0,3 0 0,2-2 0,1 1 0,0 1 0,1-1 129,-2 2-258,0 2 258,-2-1-129,1 3 0,0 0 0,0 2 129,4 3-129,1-3 0,2 4 129,2 0-129,5-3 0,4-3 129,2 0-129,1 0 0,6-4 129,0-1 0,2-1-129,1 2 129,1 4 0,-1 0-129,-1 0 0,1 3 129,-2 1-129,1 1 0,2-1 129,0 1-129,0-5 0,1 0 0,0 0 129,-1 0-129,-1-2 0,-1-2 129,1 0-129,-7 1 0,1-1 0,-3-1 129,1 3-129,-3-1 0,3-1 0,-4 1 0,3-2 0,-1-2 0,-5 5 0,-1-1 0,-2 2 129,-3 1-129,-1 0 0,-4 0 0,1 4 0,-1 1 129,1-1-129,1 1 0,0-1-129,3 0 129,1 1 0,-1-1 0,4 0 0,2 2 0,2-1 129,4 2-129,1-2 0,4 3 0,4-2 0,-1 2 0,3-1 0,1 0 0,2-4 0,1 2 0,2 2 129,0-3-129,-1 0-129,2-3 258,-2-1-129,3 2 0,-2-2 0,-3 0 258,2 0-258,-5 0 129,2-3-129,0 2 129,-1-1-129,-2 1 0,2 0 129,-3-2 0,1 3 0,1 0-129,0 0 0,0 0 129,0-2-129,0 0 129,2 2-129,2-3 0,-3 1 129,0-2-129,-4-3 0,-4 1 129,-5 1 0,-11-1-129,-13 0 0,-9 0-129,-15-1-387,-5 7-1548,-28-12-3096,-5-3-387,-23-9-516,-9 3-129</inkml:trace>
</inkml:ink>
</file>

<file path=ppt/ink/ink5.xml><?xml version="1.0" encoding="utf-8"?>
<inkml:ink xmlns:inkml="http://www.w3.org/2003/InkML">
  <inkml:definitions>
    <inkml:context xml:id="ctx0">
      <inkml:inkSource xml:id="inkSrc0">
        <inkml:traceFormat>
          <inkml:channel name="X" type="integer" max="32767" units="in"/>
          <inkml:channel name="Y" type="integer" max="32767" units="in"/>
          <inkml:channel name="F" type="integer" max="32767" units="dev"/>
        </inkml:traceFormat>
        <inkml:channelProperties>
          <inkml:channelProperty channel="X" name="resolution" value="3971.75732" units="1/in"/>
          <inkml:channelProperty channel="Y" name="resolution" value="5295.24854" units="1/in"/>
          <inkml:channelProperty channel="F" name="resolution" value="0" units="1/dev"/>
        </inkml:channelProperties>
      </inkml:inkSource>
      <inkml:timestamp xml:id="ts0" timeString="2012-03-05T18:02:47.519"/>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6111 6392 5160,'-71'13'4386,"45"-7"-129,-1-4-1548,8-2-3354,4-2-516,15 2-129,-20-12-129,20 12 129,-11-25 129,6 10 645,-3-3 516,0-3 387,1 5 645,-4-8 387,6 12 0,-7-7-258,9 7-129,-4-2-387,7 14-129,-3-23-258,3 23-129,4-18-387,4 6 258,4-1-129,-2 1 0,4-1 258,0-1-129,2 3 129,-1-1 0,-1 1 0,4 2 129,4 1 0,3 1-129,3 0 129,6 2-258,2-2 258,6 4 0,3-2 0,4 2-129,0-3 129,5 3 0,-2-1 0,3 4 0,1-4 0,2 3 0,-2-4 129,3 5-129,0-3 0,2 3 129,-1-4 0,5 0-129,-1 0 0,2 0-129,-1-1 0,1 0 0,-1-1 0,-1 0 0,0 1-129,-3 0 129,1-2-129,-2 2 129,2-3 0,0 3 0,2-2-129,-2 3 129,0-2 0,-2-1-129,0 2 129,-1 1-129,-3 0 0,0 1 129,0 0-129,1 1 129,0-1-129,2 1 0,3-1 0,0 2 258,3-2-258,0 0 0,0 1 0,1 0 129,3 0-129,0-1 0,-3 1 0,4-1 129,-3 0-129,0 1 0,0-1 0,-1 1 0,-2 0 0,0-1 0,-2 3 0,0 0 0,0 0 0,0 0 0,-2 0 0,1 0 0,1 0 0,0 0 0,1 0 0,2 0 0,-2 0 129,0 0-129,1 0-129,-1 0 129,-5 0 0,2 5 129,-4-2-258,0 0 129,2-2 0,0 4 0,-2-2 0,2 1 0,0-3 0,0 2-129,2 1 129,-1-1 0,-2 2 0,3-1 0,1 1 0,-1 0 0,1 2 0,0-2 0,1 1 0,-1-2 0,3 0 0,-2-1-129,-1 1 129,2-1 0,-2 0 0,0-2 0,-1-1 129,0 1-129,0-1 0,-2 2 0,0-2 0,1 0 0,-1 0 0,1-2 0,3 2 0,-2-3 0,4 0 0,1 1 0,-2-2 0,2 2 0,2 1 0,-3-1 0,3-1 0,-1 3 0,-2 0 0,3-3 0,0 2 129,1-4-129,0 2 0,3-2 0,2-4 0,1 4 129,2-4-129,0 1 0,-1 0 0,0 1 129,-1 3-129,-2-1 0,-1 2 0,-1 3 0,-1 0 0,-2 0 0,-1 0 0,0 0 0,-1 0 0,-2 3 129,5-1-129,1 0 0,0 1 0,4-1 129,1 1-129,0 1 0,5-1 0,2-1 0,0-1 129,0 1-129,0 0 0,-1-2 129,-2 0-129,0 0 0,-3 0 0,0-2 129,-2-1-129,-2-1 0,-1-1 0,-1 0 0,0-2 0,-1 2 0,0 0 0,-1-2 0,1-2 0,-1 1 0,0 4 0,-3-1 0,2 2 0,-1-2 0,-2-2 0,-3 6 0,-1 1 0,-1-2 0,-1 2 129,2 0-129,-2 0 0,-1 2 0,4 6 0,-3-6-129,1 4 129,-1 3 0,0-2 0,-2-1 0,0 0 0,2 0 0,-1 0 129,-1 0-129,2-1 0,-2-1 0,3 0 0,1 0 0,-2 0 0,1-1 0,-2 1 0,0-3 0,-2 1 0,0 0 0,-1-1 0,0 1 0,-1 0 0,0-2 0,1 0 0,1 2 0,0 1 0,3-3 0,1 2 0,-1-1 0,2 1 0,-1 0 0,-1 0 0,1-2 0,-6 0 0,0 0 129,-1 0-129,-3 0 0,0-2 0,1 0 0,-1 2 0,1 0 0,0 0 0,0 4 0,-1-1 0,-1 0 0,-2 2 0,-3 1 0,-3 0 129,-2 0-129,-2-3 0,-3 2 0,-3 1 0,-2-2 0,-3 1 0,0-1 0,-1-1 0,-4-1 0,-3 1 0,-1-1 0,-2 0 0,-4 0 129,0-2-129,-9 0 0,14 0 0,-14 0 0,16 2 0,-4 1 0,1 0 0,4 1-129,2 1 129,5 0 0,2 5 0,2-1 0,0 4 0,3-2 129,0 2-258,-1-1 258,0 2-129,-2-2 129,-5-2-129,0-1 0,-6-3 0,-3-1 0,-3-1-129,-11-4-129,16 5 0,-16-5-387,25 11-1290,-15-5-3354,16 1-129,1-6-645,6-1 258</inkml:trace>
</inkml:ink>
</file>

<file path=ppt/ink/ink6.xml><?xml version="1.0" encoding="utf-8"?>
<inkml:ink xmlns:inkml="http://www.w3.org/2003/InkML">
  <inkml:definitions>
    <inkml:context xml:id="ctx0">
      <inkml:inkSource xml:id="inkSrc0">
        <inkml:traceFormat>
          <inkml:channel name="X" type="integer" max="32767" units="in"/>
          <inkml:channel name="Y" type="integer" max="32767" units="in"/>
          <inkml:channel name="F" type="integer" max="32767" units="dev"/>
        </inkml:traceFormat>
        <inkml:channelProperties>
          <inkml:channelProperty channel="X" name="resolution" value="3971.75732" units="1/in"/>
          <inkml:channelProperty channel="Y" name="resolution" value="5295.24854" units="1/in"/>
          <inkml:channelProperty channel="F" name="resolution" value="0" units="1/dev"/>
        </inkml:channelProperties>
      </inkml:inkSource>
      <inkml:timestamp xml:id="ts0" timeString="2012-03-05T18:03:06.004"/>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6039 7400 3354,'-55'-15'3999,"34"10"-258,2-1-2451,-5-4-258,12 6 129,-5-6 0,17 10 129,-16-10-258,16 10 129,0 0-387,0 0-258,-9-5-129,9 5-258,0 0 129,0 0-129,9 8 0,-1 1 258,0-1-129,6 4 0,-1-1 129,6 5-129,-2-2 129,6 1-129,1 0 0,5 0 0,2-2 129,5-1-129,2-3 0,2 2 0,3-4 0,3 3-129,-2-5 129,1 2-129,-4-3 129,1 5-129,-3-1 0,1 1 0,-2-4 0,0 3 0,0-1 0,4-3 0,1 2-129,0-3 0,4-3 129,2 0-129,-1 0 0,3 0 129,0 0-129,2 0 0,1-1 129,0 1-129,2 0 129,0 0-129,1 2 0,1 1 129,-1 1 0,-1 1-129,1-2 129,-1 2-129,2-1 0,0-1 129,0-2-129,0 2 0,2-2 0,-2-1 0,1 0 0,0 3 129,1-3-129,0 0 0,3 0 0,4-3 0,-1 0 129,5 1-129,0-5 0,1 2-129,0-3 129,2 4 0,-1-4 0,1 0 0,0 2 0,1-1 0,0 2 0,2 0 0,-1-2 0,4 3-129,-2-1 129,2 1 0,-1 2 0,-1 0-129,0-2 129,-1 3 0,2 1 0,-3-2-129,0 2 129,-1 0 0,0 0 0,4 0 0,-2 0 0,0 0 0,2 3 0,-1 1 0,-2 0 0,1 2 0,-2 1 0,-1 2 0,-3 1 0,2-3 0,-1 1 0,2-1 0,1-2 0,-1 2-129,3-2 129,1-1 0,3-1 0,1 3 129,-1 1-129,1-1 0,0 4 0,0-1 129,0-1 0,0 0 0,-1 1-129,1-4 0,-1 2 0,0-3 129,-1-2 0,0 1-129,0 1 0,1-3 129,0-1-129,1 3 0,-2-3 0,2 1 129,-2 1-258,-1 0 129,-1-2 129,-2 5-258,-1-3 129,-1 0 0,1 0 0,-1 0 129,2-2-129,1 0 0,1 0 129,2 0 0,1 0-129,0 0 0,2 0 0,1 3-129,-1 1 129,3-2-129,3 3 258,-1-2-258,2-1 129,1 3 0,4-2 129,1-1-129,2 2 129,-1 1-129,0 1 129,1-1-129,0 0 0,1 1 0,2-1 0,1-1 0,2 0 0,1-2 0,3-2 129,2 0-129,0 0 0,1-2 0,0-3 0,0 4 0,1-2 129,0 0-258,-3 3 129,1-1 0,-2 1 0,2 0 0,-1 0 0,1-3-129,-3 1 129,2-3 0,-3-2 0,1 0 0,-4-2-129,0 0 258,-6 2-258,-3-1 258,1-5-129,-6 6 0,0-2 0,-2-3 0,-2 1 0,2 1 0,1-5 0,1 4-129,-1-1 129,2-5 0,1 2 0,-2 2 0,-1 0 0,1-2 0,1 1 0,-4-1 0,0 2 0,0 1 0,0-2 0,1 2 0,1-1 0,-1 2 0,4 1 0,-1-1 0,0 2 0,-2-1 0,2 3 0,-2-2 0,-2 2 0,0 2 0,-5 0 0,0 3 0,-4 1 0,-2 0 0,-2 1 0,-2 0 0,-2 0 0,2 1 0,-1 2 0,1-2 0,-1 2 0,2-2 0,0-1 129,-1 0-129,2 0 0,0 0 0,0 0 0,2 0 129,-1 0-129,1 0 0,-1 0 0,2-1 0,-3-2 129,-3 2-129,-2-1 0,-4-3 0,-2 0 0,-1 3 129,-9 1 0,-3-2 0,-4 0 0,-1 0-129,-6 2 129,1-2 0,-4 3-258,0 0 129,-2-2 0,1 2 0,0 0-129,2 0 129,-1 1-129,1 3 129,2 0 0,0-1 129,3 3-129,1-1 0,4 1 0,1-3-129,2 3 0,-3-4 0,0 3-645,-6-5-258,1 6-3483,-12-10-1032,-13-8-387,-11-10-387</inkml:trace>
</inkml:ink>
</file>

<file path=ppt/ink/ink7.xml><?xml version="1.0" encoding="utf-8"?>
<inkml:ink xmlns:inkml="http://www.w3.org/2003/InkML">
  <inkml:definitions>
    <inkml:context xml:id="ctx0">
      <inkml:inkSource xml:id="inkSrc0">
        <inkml:traceFormat>
          <inkml:channel name="X" type="integer" max="32767" units="in"/>
          <inkml:channel name="Y" type="integer" max="32767" units="in"/>
          <inkml:channel name="F" type="integer" max="32767" units="dev"/>
        </inkml:traceFormat>
        <inkml:channelProperties>
          <inkml:channelProperty channel="X" name="resolution" value="3971.75732" units="1/in"/>
          <inkml:channelProperty channel="Y" name="resolution" value="5295.24854" units="1/in"/>
          <inkml:channelProperty channel="F" name="resolution" value="0" units="1/dev"/>
        </inkml:channelProperties>
      </inkml:inkSource>
      <inkml:timestamp xml:id="ts0" timeString="2012-03-05T18:03:07.056"/>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19341 6624 3225,'23'29'5160,"-12"-18"-387,3-3-258,1-1-3741,-3-4-516,2 4 0,-1-2-129,-1-3 0,-3-1 129,-2 2 129,-7-3-129,16 0 129,-16 0 0,19-6 0,-8 1 0,6 1 0,1-2-258,8 2 0,5-3 0,7 2-129,4-3 129,8 1 129,7-2-129,6 4 0,6-5 0,7 2 0,2 1 0,7 2 129,5-2-129,2 0-129,2 0 129,2 2 0,2 1 0,1-1 0,0 0 129,-1-1-129,-1 1 0,-4 1 0,0 0 129,-1 3-129,-5-3 0,0 4 129,-5 0-129,-1 0 0,-3 4-129,-2 3 129,0 0 0,-2 0-129,1 3 0,-3 0 129,2 0-129,-2 2 129,-1-4-129,1 1 129,-1 1-129,-3-1 129,-1 0-129,-6-4 129,-1 1-129,-4-2 129,-9 1-129,-6-3 0,-7 0 0,-8-1-129,-5-1 129,-8 0-387,-4 2-129,-9-2-645,9 6-2451,-9-6-1677,-7 8-387,-7-8-645</inkml:trace>
</inkml:ink>
</file>

<file path=ppt/ink/ink8.xml><?xml version="1.0" encoding="utf-8"?>
<inkml:ink xmlns:inkml="http://www.w3.org/2003/InkML">
  <inkml:definitions>
    <inkml:context xml:id="ctx0">
      <inkml:inkSource xml:id="inkSrc0">
        <inkml:traceFormat>
          <inkml:channel name="X" type="integer" max="32767" units="in"/>
          <inkml:channel name="Y" type="integer" max="32767" units="in"/>
          <inkml:channel name="F" type="integer" max="32767" units="dev"/>
        </inkml:traceFormat>
        <inkml:channelProperties>
          <inkml:channelProperty channel="X" name="resolution" value="3971.75732" units="1/in"/>
          <inkml:channelProperty channel="Y" name="resolution" value="5295.24854" units="1/in"/>
          <inkml:channelProperty channel="F" name="resolution" value="0" units="1/dev"/>
        </inkml:channelProperties>
      </inkml:inkSource>
      <inkml:timestamp xml:id="ts0" timeString="2012-03-05T18:03:09.768"/>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6609 8456 7353,'-49'3'4644,"27"-4"0,4-6-774,3-8-3870,-4 6-516,-6-1 0,0 0 258,-7 4-258,-2 0 258,-8 1-129,-3 4 387,-3-2 129,-3 0 129,8 1 129,1-6-129,6 1 129,4-5 0,9 2 0,3-7 0,9 3-129,1-6 129,3 3-258,1-2 0,3-1-129,-2 3 129,1 2 258,3 2-258,-2 3 0,3 10 0,-1-15 0,1 15 0,4-11 0,4 8-129,6-4 0,3 2 129,5 0-129,5 0 0,7 3 129,2-1 0,7 3 0,5 0 0,3 0 0,5 0 129,9 6-129,5 0 0,6-1 0,6 0 258,5 0-258,6-4 0,8-1 129,5-3-129,4-8 0,4-5 0,3-1 0,4-4 0,2-1 0,2-6 0,-1 3 0,0-3-129,2-1 0,-2 0 129,1 1 0,-5-1 0,1 1-129,-1 3-129,-1 3 258,0 3-258,-6 6 258,-1 2-258,-2 4 129,1 3-129,-3 4 129,-3 0 129,-2 1-258,-2 4 258,-2 2-258,-1 2 129,-6 1-129,-4-2 129,-3 2 0,-5 1 0,-6-1-129,-1 1 129,-7-1 0,-2-1 0,-3 1 0,-6 1 0,-3-4 0,-3 3-129,-5-2 129,-7 1 0,-6-2-129,-6-1 0,-7 1 0,-8 3 0,-10-10 129,0 18-129,-10-8 129,-10 4-129,-9 0 129,-6 0-129,-7 1 258,-9-2-129,-3 1 0,-4 1 0,-7-3 0,-5-1 0,-3 0 129,-3-4-129,-5 1 129,-3-3-129,-2-1 0,-5-3 129,0-1-129,-4 0 129,-6-4-129,-1 0 129,-2 2-129,-3 1 129,-4-4-129,2-1 129,4-1 0,3 3-129,3-5 0,7 0 129,0-4-129,5-2 129,2 1-129,1-1 0,-2 2 0,1 0 129,-1 1-129,-4 1 0,-1 5 0,-1 1 129,4 0-129,-4 4 0,3-1 0,0-2 0,1 1 0,2-1 0,3-2 0,-1-4 0,0 5 0,-1-4 0,-5 0 0,-1 2 0,0 0 0,-1 1 0,0 0 129,5 1-258,5 0 129,4-1 0,8 3 0,7-4 0,6 2 0,7 1 0,8-3 0,6 3 0,6 1 0,5 0 0,8-2-129,7 5 0,2-1 0,8 1 0,0 0 0,5 6 0,8 1 0,7 6 129,5 0-129,10 3 129,8 2 129,9 3-129,9-2 0,9 0 0,13 0 129,11-1-258,9-2 129,10-3 129,12-4-129,11-2 0,6-2 0,10-1 0,6-3 0,3-1 0,3 0 0,5-2 0,2-3 0,1 5-129,4-3 129,2-1 0,0 4 0,4-1-129,1 1 129,-1 0-129,-1 0 129,-3 3-129,-5-1 129,-6 3 0,-6 0-129,-11-1 129,-10-1-129,-9 1 129,-12-1 0,-14-2-129,-13 2 129,-15-3 0,-14 0 0,-15 0-129,-10 0 129,-11 0 0,-7 0-129,-6 0 129,-2-3-129,-2 2-129,-1-3 129,-9 4 129,9-8-129,-9 8 0,0-12 129,-15 5 0,-9 5 0,-12-1 0,-11 3 0,-15 3 0,-11 4 0,-11-2 0,-8 2 0,-7 0 129,-3 1-129,-3-3 0,-2-3 129,1-2 0,-1 0-129,2 0 258,0 0 0,0-2-129,-1-3 0,3-3 0,1 1 0,-2 0 0,3-1 129,-1-2-129,1-1 0,3 0 0,-3 3 0,-2-1-129,-2 0 129,-2-1 0,-2 4-129,-5 1 0,-3 2 0,-8 3 0,-3 0 0,-3 8 0,-1 5-129,3 3 0,-1-2-129,10 9-258,6-10-387,23 19-2064,4-18-1677,20-1-516,14-12-645,20-2 516</inkml:trace>
</inkml:ink>
</file>

<file path=ppt/ink/ink9.xml><?xml version="1.0" encoding="utf-8"?>
<inkml:ink xmlns:inkml="http://www.w3.org/2003/InkML">
  <inkml:definitions>
    <inkml:context xml:id="ctx0">
      <inkml:inkSource xml:id="inkSrc0">
        <inkml:traceFormat>
          <inkml:channel name="X" type="integer" max="32767" units="in"/>
          <inkml:channel name="Y" type="integer" max="32767" units="in"/>
          <inkml:channel name="F" type="integer" max="32767" units="dev"/>
        </inkml:traceFormat>
        <inkml:channelProperties>
          <inkml:channelProperty channel="X" name="resolution" value="3971.75732" units="1/in"/>
          <inkml:channelProperty channel="Y" name="resolution" value="5295.24854" units="1/in"/>
          <inkml:channelProperty channel="F" name="resolution" value="0" units="1/dev"/>
        </inkml:channelProperties>
      </inkml:inkSource>
      <inkml:timestamp xml:id="ts0" timeString="2012-03-05T18:03:12.336"/>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19749 6875 1032,'-69'-62'2967,"33"27"-129,11 8-2451,0 4-645,4 4 645,6 2 258,-6-5 387,7 9 387,-6-8 258,10 7 129,-9-6-258,10 8-258,-9-9-258,9 10-129,-4-3-387,13 14 0,-14-17-129,14 17-129,0 0 129,9-4-258,11 4 0,11 6-129,10 4 0,12 0 0,16 2 0,12 2 129,13 1-129,13 1 129,7-1-129,11 0 129,8 2 0,6 0 258,2 1-258,9-1 129,-1 0-129,2 1 129,-1-4-129,0 3 129,-7-5-129,-2-2 129,-8 0 0,-8 0 0,-11-3-129,-8-2 129,-11-1 0,-6 1 0,-12 2-258,-7-2 129,-6-1-129,-7-1 129,-4 0-129,-5-2 129,-4 1-129,-2-2 0,-4 0 129,-2 0-129,-8 0 0,-4 0-129,-5 0 0,-7 0 129,-12 0-129,0 0 129,-25 0-129,-12 2 0,-13-2 0,-16 0 129,-20 0 0,-17 0-258,-16-7 258,-12-1-129,-9-1 129,-11-1 0,-5 0 129,-7 4-129,-1 3-129,2 0 258,-4 3-129,4 6 0,2 3 0,9 3-129,7 5 129,13-5 0,11 2 0,12 1 129,14-6-129,16-1 258,12-1-258,11-5 129,10-2-129,9 0 0,8-1 129,6 0-258,6 1 129,5-2 129,11 2-129,-9-2 0,9 2 0,19-6 0,3 6 129,14 0-129,13-1 0,13 0 0,18-6 0,13 2-129,14-2 129,13 6 0,13-3 0,6-1 0,5 0 0,6 0 0,4 5-129,2 2 258,4 8-129,-1 1 0,5 2 129,-2 2 0,1 2-129,-3 0 129,-6 0 0,-7 2 0,-11-7 0,-14 1-129,-15-4 0,-18 1 0,-20-3 0,-16-2-129,-15 0 129,-16-4-129,-11 5 0,-11-6 0,-8 10 129,-11-5-129,-10-2 129,-13 2 0,-13-1 0,-15-3 0,-13-1 0,-14-5 129,-15-2-129,-13-5-129,-12-1 129,-10-2 0,-10 0-258,-7-1 258,-9 1-129,-7-2 129,-3 4-258,-4 0 258,-2-2-129,5 2 0,5 1 258,8 8-258,15-4 258,12 8-258,19-1 129,18 1 0,20 0-129,16 0 258,19 0-129,14 0 0,11 0-129,11-1 129,7-3 0,9 4 0,0 0 0,0 0-129,0 0 129,0 0-129,20-11 129,5 2 0,11 2 0,14-6 0,18 1 0,17 0 0,18-2 0,19 2 0,17 0 0,12 1 0,13 4 0,10 0 0,8 7 129,6 0-129,5 3 0,-1 3 129,2 5-129,-3-1 0,-6 1 129,-10 1-129,-13-4 129,-13 1 0,-18-5 129,-17 0-129,-26-4 0,-17 0 0,-22 0 0,-12 0 0,-15-3 0,-12 1-129,-10 2 0,-15-12 0,-6 5 0,-10-1 0,-8-4 0,-13-1 0,-14-3 0,-12-3 0,-12-1 0,-15-1 0,-12-2 0,-13 0-129,-13 3 129,-11-1-129,-11 6 129,-6 1-129,-4 5 129,-2 1 0,-2 6 0,3 2-129,5-1 129,7 1 0,10 0 0,11 2-129,15 2 129,19-2 0,17-2 0,21 0 0,19 2 0,14-2 0,16 0-129,11 0 129,11 0-258,0 0 258,20 5-129,4 0 129,11 2 0,11 1 0,16 1 129,17 3 129,17-2-129,18 2 0,20 0 0,13 0 0,17 0 0,12-1 0,12-2-129,8 2 0,6-4 129,1 0-129,0 0 129,1 1-129,-4 0 129,-7 4-129,-6-2 129,-12 1 0,-17-1-129,-17 2 0,-21-3-129,-23-1 0,-24 2-129,-19-9-258,-18 5-903,-36-6-2709,0 0-1032,-22-2-645,-5-3 0</inkml:trace>
</inkml:ink>
</file>

<file path=ppt/ink/ink10.xml><?xml version="1.0" encoding="utf-8"?>
<inkml:ink xmlns:inkml="http://www.w3.org/2003/InkML">
  <inkml:definitions>
    <inkml:context xml:id="ctx0">
      <inkml:inkSource xml:id="inkSrc0">
        <inkml:traceFormat>
          <inkml:channel name="X" type="integer" max="32767" units="in"/>
          <inkml:channel name="Y" type="integer" max="32767" units="in"/>
          <inkml:channel name="F" type="integer" max="32767" units="dev"/>
        </inkml:traceFormat>
        <inkml:channelProperties>
          <inkml:channelProperty channel="X" name="resolution" value="3971.75732" units="1/in"/>
          <inkml:channelProperty channel="Y" name="resolution" value="5295.24854" units="1/in"/>
          <inkml:channelProperty channel="F" name="resolution" value="0" units="1/dev"/>
        </inkml:channelProperties>
      </inkml:inkSource>
      <inkml:timestamp xml:id="ts0" timeString="2012-03-05T18:03:15.068"/>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6073 7195 5805,'-8'17'4902,"8"-17"-258,-2 12-387,2-12-3612,0 10-645,0-10-129,0 0 129,0 0 0,0 0 129,0 0-129,0 0 0,0 0 129,0 0 0,10 9 129,-2-9-129,8 0 129,2-2-129,9 1 129,1-3-129,7 1 258,6-1-387,2 2 129,4 2-129,4 0 0,1 0 129,8 0 0,1 1 0,4 5 0,1-1 0,2 1 129,3-1 0,0 3 0,0 2 0,5 1-129,-3 1 129,3 3-129,2 1 129,1 1-129,2-2-129,2 0 129,2-2-129,2 1 129,1-3-129,1-3 0,0-3 0,3-1 0,0-2 0,2 0 0,-2-2 0,1 3 0,0-3 129,5 0-129,3 4 0,2-3 0,4 0 0,4-1 129,6 0-129,6-2 0,3-4 0,2 1 0,1-2-129,-2 1 258,-5 1-129,-1 1 0,-3 4 0,-6 0 0,-5 0 129,0 1-129,-2 4 0,-2-2 0,-1 3 0,1-1 0,-3-1 129,4 1-129,-2-3 129,0 1-129,1-2 0,0 4 129,-2-3-129,1 3 129,-4 1-129,-2 0 0,-3 3 0,0-1 129,-4-1-129,0 3 0,-1-3 0,-2-1 0,0 2 0,-2 0 0,1-3 0,-2 2 0,0 1 0,-1 1 129,0-1-129,2 4 0,-1-2 0,5 1 0,3-2 0,2 6 0,0-2 0,3 1 258,0-2-258,1-1 258,0-1-129,1 1 0,-4-1 0,1-6 129,-1 2-129,-3-2-129,0-2 0,1-2 129,-2 3-129,3-3-129,-1 0 129,0 0 129,2 0-129,2 0 0,0-4 0,0 1 0,0-5 0,-3 4 129,5-1-129,-1 0 0,-1-3 0,-1-1-129,0-3 129,-1 5-129,0 1 129,-1-4 0,-1 0 0,-4-1-129,-1 6 129,-1-3 0,-2 4 0,-1-3 0,-2 2 0,0 1 0,-1 0 0,-1-1 0,1 1 0,1-1 0,0 0 0,2-2 0,-1-1 129,3-1-129,-1 2 0,2-1 0,0-1 0,3 1 0,0-1 0,1 0 0,-2 5 0,2-3 0,-2 2 0,-1 1 0,3 1 0,-4-3 0,0 4 0,0 0 0,-3-2 0,0-3 0,0 0 129,-1-1-258,1 2 129,0-2 0,1-2 129,4 0-258,0 0 129,4 4 129,3-1-258,2 0 129,1-2 0,1 5 129,1-1-258,-1 0 129,1 3 0,-4 0 0,-2-2 129,-4 3-129,-1-3 0,-4 1 0,-3-1 0,-3 0 0,-3-2 0,-1 0 0,-4-1 129,-2 1-258,-2 1 258,-1-2-129,-2 1 0,-1 1 129,-2 2-129,1-2 0,-1 2 0,0 2 0,0-5 0,2 6 0,1 0-129,2-2 258,4 2-129,1 0 0,2 0 0,2 0 129,3 0-129,-1 0 129,2 2-129,1 1 129,-2 0-129,1-2 0,-3 3 129,4 0 0,-3-1-129,0 2 129,-1-3 0,1 4 0,1-2-129,1 2 129,1-2-129,-4 0 129,2 0 129,-6 0-129,2-3 0,-5 2 0,0-3 0,-5 0 0,-2-4 0,-1-1-258,0 2 129,-2-1 129,8-1 0,-6 0 129,5-1-129,1 4 0,3 2 0,-7 0 0,2 0 129,-3 0-387,-9 2 0,-7 1 0,-46-3 0,63 7-129,-63-7-129,0 0-129,44 10-774,-44-10-3096,0 0-1032,0 0-387,0 0-645</inkml:trace>
</inkml:ink>
</file>

<file path=ppt/ink/ink11.xml><?xml version="1.0" encoding="utf-8"?>
<inkml:ink xmlns:inkml="http://www.w3.org/2003/InkML">
  <inkml:definitions>
    <inkml:context xml:id="ctx0">
      <inkml:inkSource xml:id="inkSrc0">
        <inkml:traceFormat>
          <inkml:channel name="X" type="integer" max="32767" units="in"/>
          <inkml:channel name="Y" type="integer" max="32767" units="in"/>
          <inkml:channel name="F" type="integer" max="32767" units="dev"/>
        </inkml:traceFormat>
        <inkml:channelProperties>
          <inkml:channelProperty channel="X" name="resolution" value="3971.75732" units="1/in"/>
          <inkml:channelProperty channel="Y" name="resolution" value="5295.24854" units="1/in"/>
          <inkml:channelProperty channel="F" name="resolution" value="0" units="1/dev"/>
        </inkml:channelProperties>
      </inkml:inkSource>
      <inkml:timestamp xml:id="ts0" timeString="2012-03-05T18:04:28.170"/>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14009 10793 2322,'29'-3'3354,"-19"0"-2193,0 1 258,-10 2-258,14-4 129,-14 4-258,0 0 129,0 0 0,9-3-129,-9 3-129,0 0-129,0 0-387,0 0 0,12-10-129,-5 10 129,1-4 129,4 4-258,0-3 0,6 3 0,-2 0 0,6 0-129,1 4 0,6 4-129,-1-5 129,6 4-129,2-3 129,2 3-258,4-5 258,0-1 0,1-1 129,1-1-129,1-2 0,2-2 258,1 0-258,3 0 129,-3 3 0,5-3 0,-3-2-258,3 3 129,-1-3-258,2 3 0,-2-3 0,3 4 129,2-6-258,3 6 258,2-4-129,4 2 129,4-2 129,1 0-129,0 5 258,3-3-129,-3 0 0,1 5 129,-2-2-129,-1 2 129,0 2-129,0 2 0,0-1 129,3 2-129,-1-1-129,2 2 0,-1-4 129,3 0-129,-1-2 0,0 0 129,-2 0-129,4-2 0,2-3 0,-1-3 0,2 0 0,2-2 0,1 0 0,2-4 0,2 3 0,0 0 0,0 0 0,1 0-129,-1-2 129,1 1-129,0 0 129,-1 0 0,0 1 0,0-4-129,-3 0 129,1 2 129,-3 0-129,-3 0 0,-2 1 0,-2 0 0,-3 0 129,-3 0-129,-2 4 129,-2-1-129,-2 0 0,-1 1 129,0-1-129,0 0 129,0 0-129,0-1 0,3-2 129,-1 0 0,2-4 0,-1 4-129,0-5 0,1 1 0,-1 0 258,-1-2-516,2 0 258,-2 1-129,3-2 129,-1 0 0,2 1 129,1-1-129,1 2 0,3 3 0,0-3 0,4 5 258,0 1-258,3 1 129,0 6-129,0 0 129,0 1 0,-1 3 0,0 0 0,-2 4 0,-2 2 0,-3 1 0,1-2 129,-2 4-129,-1 0 0,1 0 129,-1 3-129,2 0 0,-1-2 0,4 4 0,-1 1-129,3-1 129,-3 1-129,2 2 0,-3-2 129,-3 3-129,-2 0 0,-7-1-129,-4 1 0,-6 2 129,-8-3-129,-8 0-129,-5-2 0,-10-4-258,-2 6-129,-11-5-129,-3 8-258,-13-15-1806,-7 14-2193,-10 0-516,-9-2-258</inkml:trace>
</inkml:ink>
</file>

<file path=ppt/ink/ink12.xml><?xml version="1.0" encoding="utf-8"?>
<inkml:ink xmlns:inkml="http://www.w3.org/2003/InkML">
  <inkml:definitions>
    <inkml:context xml:id="ctx0">
      <inkml:inkSource xml:id="inkSrc0">
        <inkml:traceFormat>
          <inkml:channel name="X" type="integer" max="32767" units="in"/>
          <inkml:channel name="Y" type="integer" max="32767" units="in"/>
          <inkml:channel name="F" type="integer" max="32767" units="dev"/>
        </inkml:traceFormat>
        <inkml:channelProperties>
          <inkml:channelProperty channel="X" name="resolution" value="3971.75732" units="1/in"/>
          <inkml:channelProperty channel="Y" name="resolution" value="5295.24854" units="1/in"/>
          <inkml:channelProperty channel="F" name="resolution" value="0" units="1/dev"/>
        </inkml:channelProperties>
      </inkml:inkSource>
      <inkml:timestamp xml:id="ts0" timeString="2012-03-05T18:04:29.975"/>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6263 11092 8385,'0'15'4515,"0"-15"-129,0 12-903,0-12-3483,0 0-129,0 0 0,-10 7-129,10-7 129,-11 6 0,11-6-129,0 0 258,-7 10 0,7-10 0,0 0 129,11 11 129,3-8-129,9 5 258,2-1-129,9 2 129,4 1-129,7 5 129,5-1-129,7 2-129,4 0 0,0 1 129,7 0 0,3-1 0,2-7 0,3 2 0,3-7 0,8 0 0,0-4 129,6 0-258,4-12 129,3-1-129,2-2-129,1 1 129,-3-1-129,0-2 129,-5 2 0,-1 2-129,-3 7 0,-4 1 0,-2 2 129,-1 3-258,-3 0 129,3 0 0,1 3 0,1 0 0,0-1 0,1 0 0,-1-2 0,2 3 0,1 0 129,0-1-129,0 2 0,-2 3 129,2-1-129,1 1-129,0 0 129,6-4 0,7-3 0,4 0 0,4-6-129,5-7 129,6-2 0,1-3 0,2-1 0,-4 2 0,-4-2 129,-1 5-129,-8 4 0,-4 2 0,-5 4 0,-2 1 0,-4 3 0,0 0 0,-2 0 0,-3 0 0,1 3 0,-3-1 129,-2 1 0,0 0-129,0 1 129,-1 1 0,0 0 0,0-1-129,4 2 129,1-2-129,3 1 0,5-1 0,4-1 0,2 2 0,1-3 129,3 4-129,-1 0 0,0 2 0,-3-1 129,-7 3-129,-5-1 129,-8 3-258,-3-1 129,-9-2 0,-7 0 0,-9-1 129,-5 1-129,-7-2 0,-6-1 0,-6 1 0,-5-2 0,-5 2 0,-5-4 0,-2 1 0,-5 2 0,-8-6 0,9 4 129,-9-4-129,0 0 0,0 0 0,0 0 129,0 0-129,0 0 0,0 0 0,-10 0 0,1 0 0,-3 0 0,-3 0-129,-2-3 129,-3-2-129,0 1 0,-3 2 129,4-4-129,2 1 129,0 4-129,3-5 129,2 2 0,3 3-129,0 1 129,9 0 0,-12 0-129,12 0 0,-12 8-129,4-4-258,5 8-645,-12-12-2451,7 8-1419,-4-6-387,1 0-387</inkml:trace>
</inkml:ink>
</file>

<file path=ppt/ink/ink13.xml><?xml version="1.0" encoding="utf-8"?>
<inkml:ink xmlns:inkml="http://www.w3.org/2003/InkML">
  <inkml:definitions>
    <inkml:context xml:id="ctx0">
      <inkml:inkSource xml:id="inkSrc0">
        <inkml:traceFormat>
          <inkml:channel name="X" type="integer" max="32767" units="in"/>
          <inkml:channel name="Y" type="integer" max="32767" units="in"/>
          <inkml:channel name="F" type="integer" max="32767" units="dev"/>
        </inkml:traceFormat>
        <inkml:channelProperties>
          <inkml:channelProperty channel="X" name="resolution" value="3971.75732" units="1/in"/>
          <inkml:channelProperty channel="Y" name="resolution" value="5295.24854" units="1/in"/>
          <inkml:channelProperty channel="F" name="resolution" value="0" units="1/dev"/>
        </inkml:channelProperties>
      </inkml:inkSource>
      <inkml:timestamp xml:id="ts0" timeString="2012-03-05T18:05:15.092"/>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9074 12535 3870,'-68'-2'5031,"34"4"-387,2 5-258,4 6-2967,-8-3-774,5 7-129,-2-1-258,4-1-129,2-2-129,2 0 129,0-1 0,2-2 129,1-6 0,1 3 387,-4-7-129,6 0-129,-7 0 129,7 0 0,-4-8 0,0 3-129,1-5-258,-2 0-129,0-2 0,-3 2-129,-1-2 129,-3 0 0,0 1 0,0 2 0,1 0 129,3 2-129,2 0 129,4 2 129,4 0-129,6 1 0,4 1-129,7 3 129,0 0-129,0 0 0,14-4 0,6 4 0,8 0 0,9 0 0,8 0 0,8 3 0,8 0 0,5 3 0,6 0 129,5 2-129,7-1 129,3 0 0,5-3 0,6 3 129,6-4-129,4 0 129,6-3 0,2 3 0,0-3-129,2 1 129,1 2-129,0-3 129,-1 0-129,1 0 0,-1 0-129,6 0 129,-2-10 0,4-1-129,3-8 129,2 1-129,2-5 129,0-2-129,-3 0 129,-4 2-129,0 0 129,-6 4-258,1 9 258,-7 2-258,-1 2 258,0 6-129,-2 0-129,0 4 129,-2 7 0,0-2 0,-2 1-129,0 0 129,-2-1 0,-4-2 0,-2 1-129,-1 0 258,-5-3-258,-1 1 129,-2 0 0,-4-2 0,-6 1 0,-2 0 0,-5-1 0,-5 1 0,-7 1 0,-6-1 0,-8 1 0,-5 0 0,-7 1 0,-7-1 0,-7 2-129,-6-4 129,-7 1 0,-8-5 0,0 13 0,-8-4 0,-12-6 0,-6 6 0,-8-2 0,-10 4 0,-7-2 0,-9-2 129,-9 0-129,-9-1 0,-7 2 0,-6-3 0,-6-2 129,-6-1 0,-5 0-129,-3-2 0,-2 0 0,-7 0 0,-1 0 129,-3 0-129,-2 0 0,2 0 0,-1 0 0,-3 0 0,0 0 0,2 5 0,0 2 0,-1 2 0,-4 3 0,0 1-129,1 2 129,-1 3 0,2 1-129,5-5 129,6 1 0,4-1 0,8-4 0,5-3 0,7-1 0,7-6-129,3 0 129,2-1 0,5-4 0,2-2 0,0 0 0,4-1 0,2-1 0,2-1 129,1 3-129,7-3-129,3 1 258,4 0-129,3-2 0,5-2 0,6 4 0,3-3-129,1 0 258,3 4-129,0-3 0,1 3 0,0 1 0,3 3 0,0-1 0,1 5 0,5-2-129,1 1 129,5 1 0,2 0 0,3 0 0,2 0-129,8 0 129,0 0-129,-9 0 129,9 0-129,0 0 0,0 0 0,4-2 0,-4 2 0,24 0 129,-1-1-129,10-3 129,10-2-129,15-3 129,14-1 0,14-4 0,12-3-129,11-1 129,13 1 0,11 0 0,10 2 0,10 0 129,8 1-129,11 2 0,5 0 0,7-1 129,2 3 0,-2 2 0,2 0 0,-3 4 0,-4 4 0,-3 0 129,-4 1-258,-9 10 129,-3-2-129,-7 3 0,-4 5 0,-5-5 0,-6 1-129,-8 0 129,-8-5 0,-6 3-129,-8-6 129,-9-1 0,-13-4-129,-10 0 129,-13 0 0,-11 0 0,-14-4-129,-11 1 129,-9 1 129,-18 2-258,0 0 129,-20-12 0,-16 8 0,-17 4 0,-14-3-129,-16 2 129,-16 1-129,-19 0 129,-12 6 0,-10 1 0,-12 2 0,-9 4-129,-6-2 129,-10 1 0,-6 1-129,0 0 129,-4 3-129,-3-1 0,0-3 0,2 0 0,4-3 0,2-1 0,6-3 129,3-1-129,9-4 0,4 0 129,10-2 0,5-5 0,8 0 0,8 1 129,6-2-129,8-1 0,7 1 129,4 0-129,6-2 0,8 5-129,8-6 0,6 5-387,1-5-129,13 11-903,-5-3-2193,12 4-1290,3 10-258,5 6-258</inkml:trace>
</inkml:ink>
</file>

<file path=ppt/ink/ink14.xml><?xml version="1.0" encoding="utf-8"?>
<inkml:ink xmlns:inkml="http://www.w3.org/2003/InkML">
  <inkml:definitions>
    <inkml:context xml:id="ctx0">
      <inkml:inkSource xml:id="inkSrc0">
        <inkml:traceFormat>
          <inkml:channel name="X" type="integer" max="32767" units="in"/>
          <inkml:channel name="Y" type="integer" max="32767" units="in"/>
          <inkml:channel name="F" type="integer" max="32767" units="dev"/>
        </inkml:traceFormat>
        <inkml:channelProperties>
          <inkml:channelProperty channel="X" name="resolution" value="3971.75732" units="1/in"/>
          <inkml:channelProperty channel="Y" name="resolution" value="5295.24854" units="1/in"/>
          <inkml:channelProperty channel="F" name="resolution" value="0" units="1/dev"/>
        </inkml:channelProperties>
      </inkml:inkSource>
      <inkml:timestamp xml:id="ts0" timeString="2012-03-05T18:05:34.385"/>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7294 15257 1032,'8'1'4128,"-8"-1"516,9-8-516,-9 8-2193,0-20-1032,0 20-387,0-23 0,0 10-258,-7-2 129,0 1 0,-3 0 129,3 3 129,-7-5 0,14 16 0,-20-26 258,20 26-258,-14-16 0,14 16-129,-8-13-129,8 13 0,0 0-129,0 0-129,0 0 0,-3-11 0,3 11-129,0 0 0,0 0 0,0 0 0,0 0 129,0 0-129,0 0 129,5 0 0,-5 0 0,17-7 0,-4 3 0,2-2 129,3 2-129,4 0 129,0 2-129,1-4 0,0 4 0,1 1 0,1-1-129,2 2 129,-1 0-129,1 0 0,0 0 0,2 0 0,-1 0 0,3 0 0,-2 3 0,2-3 129,0 2-129,4-2 0,-1 0 129,4 0-129,0 0 0,-1-5 129,2 1-129,1 1 0,3-2 0,1-3 0,1 2 0,1-1 0,1-1 0,3-1 0,1-2 0,-1 2-129,0 1 258,-2 2-129,1 0 0,-1 4-129,0-2 258,-2 4-258,0 0 129,0 2 0,1 1-129,2 1 129,-1-1 0,2 1 0,0 1 0,1-5 0,-1 0 129,1 0-129,-3 2 0,0-1 0,0 3 0,0-2 0,-2 1 0,0-1 0,2 4-129,0-2 258,3-1-129,-1-1 0,3-2 129,3 0-129,-4 0 0,2 0 0,2 2 0,-2-1 0,1 1 0,-1 2 0,1 1 0,1-2 0,-1 2-129,5-1 258,0-4-129,1 3 0,-2-3 0,-1 0 0,0-2 0,0 0 0,-2-4 0,-1 3 0,-3-3 0,0 4 0,0-1 0,-1 3 0,-1-2 0,1 1 0,0 1 0,3 0 0,1 3 0,-1 0 0,3-1 0,-1 0 0,3 2 129,2-3-129,-1 2 0,5 1 0,0-2 129,6-1-129,0 2 0,2-2 0,1 2 129,0 0-129,1-2 0,1 2 0,1 0 129,-1 1-129,0 5 0,-2 0 0,1-1 0,-1 6 0,-1 1 0,-1 1 0,0 3 0,0-1 0,2-1 0,3 1 129,-2 1-129,2-7 0,0 1 0,-1-2 0,-1-3 0,-3-2 0,-2 1 0,-5-3-129,1 3 129,-2-2 0,-1-3 0,-1 1 0,-2 2 0,3-2 0,-1-1 0,2 2 0,-1-1 0,0-3-129,-2 5 129,2-3-129,-3 0 129,1-2 0,-3 0 0,0 0 0,3 0-129,-2 0 258,-1 0-129,-1 0 0,2 0 0,-2 0 0,2 0 0,-1-2 0,-2 0 0,6 1 0,2 0 0,5 1 0,4 0 0,5 0-129,2 0 129,6 4 0,2-2 0,1 1 0,0 2 0,-2 3 0,-3-4 0,0 1 0,-4-1 0,-1-1 0,0 2-129,-3 3 129,-1-4 0,-2 1 0,1 1 0,-1 0 0,-1 3-129,2-3 129,-1 2 0,0-2 0,1 2-129,-1-1 129,0 2-129,-2-4 129,2 1 0,0 2-129,-1-1 0,1-3 129,1-1 0,2-2 0,0 2 0,2-2 0,2 0-129,1-1 129,0 0 0,4 0 0,0 0 0,0 0-129,0 0 129,-4 0-129,0 0 129,-6 1 0,-7-1 0,-4 1 0,-6-1-129,-4 0 129,-7 0 0,-5 0 0,-4-1 0,-5-5 0,-3 2-129,-5 0 129,-4-2 0,-4 5-129,-5-3 129,-3-1-129,-9 5 129,0 0-129,0-17 0,-5 7 0,-7-1 0,-5-3 129,-5-1-129,-6-2 129,-5-3 0,-7 3-129,-6 0 258,-7-3-129,-8 4 0,-4-3 0,-5-1 0,-9-4 0,1 2 0,-5-2 0,-2 2 0,0 1-129,0 3 258,2-3-129,-1 3 0,2 0 129,-5 2-129,-2-2 0,0 1 129,-2 0-129,-3-2 129,-4 2-129,-2 1 0,-4 0 129,0 2-129,-3 3 129,-2-1-129,-2-1 0,-5 4 129,-2 0-129,-1-1 0,-2 2 129,-3 1-129,-1-1 0,-1 4 0,1 1 0,1-1 129,2 4-129,4 0 0,3-2 0,6 2 0,5-1 0,4 1 0,2-3 0,5 2 0,3 0 0,3 1 0,1 0 0,3 0 0,-1 0 0,1 2 0,-2 4 0,2-2 0,-2 1 129,0 1-129,-1-3 0,-1 1 0,0 0 0,0 2 0,2-5 0,2 0 129,0 3-129,0-2 0,3-2 0,1 4 0,3-2 0,0-2 0,1 2 0,-1-1 0,3-1 0,1 0-129,-2 0 129,-1 0 0,-1 0 0,0-1 0,-1-1 0,0 0-129,-2-2 129,2 2 0,-3 0 0,0 2 0,2-4 0,-1 1 0,1 1 0,1-1 0,-2 1 0,0 1 0,-1-2-129,0 0 129,2 3 0,-2-5 0,-1 2-129,2-2 129,-1 0 0,0-1 0,-1 2 129,-1-2-129,0-1 0,-2 2 0,-1 2 129,-4 0-129,0 1 129,-2 0-129,2 0 0,-2 2 0,2 0 0,2-2 0,0 1 0,5-1 129,1 1-258,4-3 129,2 0 129,2 0-258,1-1 129,3-2-129,-2 2 129,0-2 129,0 3-129,-2 1-129,1 0 258,-1 0-129,-1 3 129,3 0 0,1 0-129,2 0-129,3 0 258,3 2-129,2-2 0,5 0 0,4 0-129,3 0 129,2 0 0,2-3 0,3 0 0,0 1 0,4 2 0,2-2 0,4 2 129,4 0-129,5 0 0,6 0-129,5 0 0,11 0 129,0 0-129,0 0 129,4 10-129,14-6 129,4 2-129,10-2 129,6 3 0,7 1 0,9-1 0,5 0-129,10-2 129,4 4 0,4-2-129,7 0 129,5 1-129,7 1 129,7-1-129,3-1 129,4-2-258,7 3 258,4-3 0,9-3-129,-1 0 129,4 1-129,3-3 129,1 1 0,4-1 129,-1 0-129,-1 0 0,-1 0 129,0 0-129,0 0 129,0 0-129,0 0 129,3-1-129,1-5 129,1-1-129,3-2 129,1-1-129,4 1 0,-1-3 0,5-3 129,-1 0 0,-1 0-129,3-1 0,3 0 0,1 0 129,-1-2-129,0 1 0,-1 5-129,-2-4 258,-1 0-258,-2 0 129,-2 2-129,-2 1 129,0 2 0,-1 2 0,-1 2 0,2 2 0,-2 0 0,0 5 129,0 0-129,1 0 0,-3 0 0,2 5 129,-1-4-129,0 5 0,1-1 0,-1 1 129,-1 2-129,-2 0 0,0 3 0,-2 2 0,-1 1 0,-2 1 0,-5 2 129,3 3-258,-7-3 258,0 3-258,-5 1 129,-4-1-258,-3 0 258,-4 1-129,0-2 0,-8 2-129,-3-2 258,-2 3-258,-1-1 258,-3 0-129,-5 0 129,-1-1 0,-7-2-129,-2 2 129,-5 0 0,-6-8 0,-9 1-129,-5-3 129,-8 1 0,-9-4 0,-6-2 0,-7-1 0,-7-3 0,-8 3 0,-11-4 0,11 4 0,-11-4 0,0 0 0,0 0 0,0 0-129,0 0 129,0 0 0,0 0 0,0 0 0,0 0 0,0 0 0,-8 0 0,-5-3 0,-12 1-129,-14-4 129,-16 1 0,-18-4 0,-22-2 0,-16-1-129,-17 3-387,-19-11-645,-1 13-3483,-18-9-516,-2 1-516,-4-6-129</inkml:trace>
</inkml:ink>
</file>

<file path=ppt/ink/ink15.xml><?xml version="1.0" encoding="utf-8"?>
<inkml:ink xmlns:inkml="http://www.w3.org/2003/InkML">
  <inkml:definitions>
    <inkml:context xml:id="ctx0">
      <inkml:inkSource xml:id="inkSrc0">
        <inkml:traceFormat>
          <inkml:channel name="X" type="integer" max="32767" units="in"/>
          <inkml:channel name="Y" type="integer" max="32767" units="in"/>
          <inkml:channel name="F" type="integer" max="32767" units="dev"/>
        </inkml:traceFormat>
        <inkml:channelProperties>
          <inkml:channelProperty channel="X" name="resolution" value="3971.75732" units="1/in"/>
          <inkml:channelProperty channel="Y" name="resolution" value="5295.24854" units="1/in"/>
          <inkml:channelProperty channel="F" name="resolution" value="0" units="1/dev"/>
        </inkml:channelProperties>
      </inkml:inkSource>
      <inkml:timestamp xml:id="ts0" timeString="2012-03-05T18:07:07.161"/>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22332 15328 774,'-25'31'4128,"14"-12"-129,-11-18-129,4 8-4386,-7-3 0,-3 7-387,-7-8-903,-1 8-387,-8-2-387,0 0 0</inkml:trace>
</inkml:ink>
</file>

<file path=ppt/ink/ink16.xml><?xml version="1.0" encoding="utf-8"?>
<inkml:ink xmlns:inkml="http://www.w3.org/2003/InkML">
  <inkml:definitions>
    <inkml:context xml:id="ctx0">
      <inkml:inkSource xml:id="inkSrc0">
        <inkml:traceFormat>
          <inkml:channel name="X" type="integer" max="32767" units="in"/>
          <inkml:channel name="Y" type="integer" max="32767" units="in"/>
          <inkml:channel name="F" type="integer" max="32767" units="dev"/>
        </inkml:traceFormat>
        <inkml:channelProperties>
          <inkml:channelProperty channel="X" name="resolution" value="3971.75732" units="1/in"/>
          <inkml:channelProperty channel="Y" name="resolution" value="5295.24854" units="1/in"/>
          <inkml:channelProperty channel="F" name="resolution" value="0" units="1/dev"/>
        </inkml:channelProperties>
      </inkml:inkSource>
      <inkml:timestamp xml:id="ts0" timeString="2012-03-05T18:07:08"/>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21796 15540 2322,'-51'35'2967,"33"-22"258,2-5-387,11 9-774,-7-17-387,12 10-645,0-10 0,0 0-129,0 0 0,12-1 0,-7-10-129,10 5-258,-3-4-129,6 3 0,2-9 0,6 6-129,2-1-129,6 0 129,8 1-129,6 3 0,10 0 0,9 2-129,10 4 129,7 1-129,6 0 129,7 2 0,5 4-129,2 0 0,0 6 0,-4 2 0,0 1 129,-4 3 129,-3 3-258,-10 2 129,-10 1 0,-9-4 129,-13-1-129,-9 0 0,-15-8-129,-12 1 129,-15-12-129,-13 12 129,-18-12 0,-19 0-129,-14-4 0,-17-7 0,-21 1 129,-11-4-258,-8 3 129,-5 0-129,-5 7 0,2 4 129,7 7-129,5 9 129,11 6-258,9 3 258,12 1-258,14-2 258,17-1-129,10-4-129,14-4 129,11-4 129,19-11-129,5 3 0,21-3 0,13-8 0,17-6 258,15-1-129,19-6 129,14 2-258,14 2 258,10-3 0,8 2-129,3 5 129,1 0 0,-3 4 0,-10 4 0,-9-1 258,-22 0-258,-16 3 258,-22 0-129,-10-1 129,-30-3-258,-18 7 129,-28-22-129,-20 12-129,-11-2 0,-13 0-129,-14 4 0,-14 3 129,-2 5-129,-3 4-129,2 9 129,5 3 129,-1 3-129,1 2 0,10 1 0,2-1-129,8-1 0,7-10-387,13 7-258,-2-22-3225,27-7-1419,15-18-129,22-17-387</inkml:trace>
</inkml:ink>
</file>

<file path=ppt/ink/ink17.xml><?xml version="1.0" encoding="utf-8"?>
<inkml:ink xmlns:inkml="http://www.w3.org/2003/InkML">
  <inkml:definitions>
    <inkml:context xml:id="ctx0">
      <inkml:inkSource xml:id="inkSrc0">
        <inkml:traceFormat>
          <inkml:channel name="X" type="integer" max="32767" units="in"/>
          <inkml:channel name="Y" type="integer" max="32767" units="in"/>
          <inkml:channel name="F" type="integer" max="32767" units="dev"/>
        </inkml:traceFormat>
        <inkml:channelProperties>
          <inkml:channelProperty channel="X" name="resolution" value="3971.75732" units="1/in"/>
          <inkml:channelProperty channel="Y" name="resolution" value="5295.24854" units="1/in"/>
          <inkml:channelProperty channel="F" name="resolution" value="0" units="1/dev"/>
        </inkml:channelProperties>
      </inkml:inkSource>
      <inkml:timestamp xml:id="ts0" timeString="2012-03-05T18:07:11.409"/>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6433 16414 7224,'-23'19'4773,"11"-16"129,-2-3-774,-8-9-3483,-1 6-129,-4-2-258,-4 0-387,-4 0 0,-3 2 0,2 1 0,-1 2 129,6 0 0,5 2 0,5 0 129,5 1 129,5-3 0,11 0-129,-9 1 129,9-1-129,0 0 0,0 0 0,7 14-129,-2-2 0,2 0 0,4 5 0,1 2-129,5 3 258,4 0 0,5-1 129,3-4 0,8 1 0,2-9 258,7 5-129,1-4-129,5 0 0,0-5 129,3 7-129,-4-3-129,-3 2 0,1 5 0,-1-3-129,-1-4 129,-1 3 0,1 1-258,0-4 129,1 1 0,1-3 0,-1 3 0,3 2 129,0-3-258,-3 1 258,1 2-129,0 0 129,-1-2-129,1 0 0,-2 4 0,1-3 0,-1 0 0,0-1 0,4 1-129,1-3 129,2-1-129,1-7 258,1 1-129,4 1 0,-2-2 0,0 0 0,-3 0 0,-1 0 129,-4 0-129,1 5 0,-4 2 129,1-4-129,1 4 129,1-3-129,3-1 0,1 0-129,4-3 129,4 0 0,2-6-129,3 0 129,0-2 0,4 1 0,-2-4 0,3 0 129,-2 3-129,-1 2 0,-1-2 0,-2 0 0,2 4-129,-2-1 129,0 1 0,3-2 0,-2 4 0,3-8 0,2-1 0,2-2 0,3-4 0,0 0 0,1-4 0,0 1 0,-2-2-129,0 2 129,-3 3 0,-2-1 0,-1 1 0,-1 2 0,-1 7 0,-2-5-129,1 0 129,0 1 129,-1 1-129,0 1 0,3-1 0,0 0 0,3 1 0,0 0 0,2 1 129,1 1 0,-1 7-129,-1 1 129,-3 0-129,0 0 129,-3 0-129,1 1 0,-3 5 0,4-4 0,-2-2 0,0 0 0,3 0 129,0 0-129,2-2 0,0-1 0,-1-1 0,0 0 0,1 1 129,-2-2-129,-4 4 129,2-2-129,-2 3 0,-1 0 0,0 0 0,-3 0 0,3-1 0,-4 0 129,2-1-258,0 2 129,-1-3 0,1 1 129,-2 2-129,0 0 129,-1 0-129,-1 0-129,1 2 258,-3 4-129,-3-2 129,1-3-258,-4 4 258,-1-2-129,1-2 129,-3 1-129,1 0 0,-2 1-129,-1-3 258,0 0-129,0-2-129,1-1 129,1 0 0,3-4 0,5 1 0,0-2 129,5 0-129,4 0 0,1-3 129,-1 5-129,1 0 0,0 5 0,-1-5 129,-1 2-129,-1 4 129,0 0-129,2 0 0,1 1 0,-4 0 129,-2 1-129,0 0 0,-5-2 0,-1 0-129,-3 3 129,-1-1 0,-2-2-129,-2 0 129,1 0 0,-1 2 0,-1-1-129,0-1 129,0 0 0,-1 0 0,-1 0 0,-1 3 0,-2 1 0,-3-4 0,-1 0 0,1 5 0,-3-1 0,0-3 0,1 3 0,3 3 0,0 1 0,1 1 0,2-4 0,2 5-129,2 0 129,0 2 0,0 0 0,0-4 0,1 3 0,0 1-129,2 3 129,0-7 0,0 2 0,0 0 0,1 0 0,1-2-129,1-5 129,0 4 0,0-5-129,2 2 129,0-1 0,1 1 0,2 0-129,3 0 129,-1 0 0,6-4-129,0 8 129,1-1 0,2-5 0,1-1 0,0 4-129,1 2 129,-3 0 129,0 2-129,-1-8 0,0 2 0,-1-1 0,-3 0-129,4 1 129,-5-3 0,1 0 0,1 0 0,-5 0-129,3 0 129,-4 2-129,2 0 258,-4 1-129,-1 2-129,0 0 129,-1-1 0,0 4 0,1-8 0,0 4 129,4-3-258,0-1 129,4 0 0,0 0-129,-2-1 258,3-2-258,-1 2 129,0-2 0,0 3 0,-1-1 0,-2-6 0,4 7 0,-4 0 0,0 0 0,1 0 0,0 0-129,0 0 258,1 0-129,1 5 0,0-5 0,1 6 0,3-5 0,0 5 0,-1 0 129,5-2-258,-2 0 129,3-4 129,-2 3-258,1-2 129,-1 3 129,0-4-129,-1 2 0,-1 1 0,-3 1 0,0 0 129,-1-3-129,0 3 0,-1 2-129,-1-1 258,1 0-129,-1 3 0,1-3 129,0 6-129,-1-2 129,-2 1-129,1-4 0,0 2 0,-2 2 129,-1-5-129,-1-2 129,0 0 0,1 2 0,-1-2-129,5-2 129,-2 2-129,1-1 0,1 0 0,0-2-129,3 0 258,0 0-129,-3 0 129,-2-5 0,1 3-129,2-7 129,1 1-129,-1-1 0,0 5 0,-1-5-129,2-1 0,1 3 258,-1-2 0,-3 3 129,0-1-129,-4 3 129,1-6-129,-4 7 129,-1-2-129,-4-2-258,-2 2 0,-4-2 129,-2 5-129,-2-2 0,-37 4 387,67-11-129,-67 11 129,62-9 0,-62 9 0,49-12 0,-49 12-129,0 0 129,46-12-645,-46 12-258,0 0-1677,0 0-2967,0 0-645,-26-30-387,-12-7-645</inkml:trace>
</inkml:ink>
</file>

<file path=ppt/ink/ink18.xml><?xml version="1.0" encoding="utf-8"?>
<inkml:ink xmlns:inkml="http://www.w3.org/2003/InkML">
  <inkml:definitions>
    <inkml:context xml:id="ctx0">
      <inkml:inkSource xml:id="inkSrc0">
        <inkml:traceFormat>
          <inkml:channel name="X" type="integer" max="32767" units="in"/>
          <inkml:channel name="Y" type="integer" max="32767" units="in"/>
          <inkml:channel name="F" type="integer" max="32767" units="dev"/>
        </inkml:traceFormat>
        <inkml:channelProperties>
          <inkml:channelProperty channel="X" name="resolution" value="3971.75732" units="1/in"/>
          <inkml:channelProperty channel="Y" name="resolution" value="5295.24854" units="1/in"/>
          <inkml:channelProperty channel="F" name="resolution" value="0" units="1/dev"/>
        </inkml:channelProperties>
      </inkml:inkSource>
      <inkml:timestamp xml:id="ts0" timeString="2012-03-05T18:07:13.076"/>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6058 17060 4902,'-75'36'5160,"45"-24"-516,10-8-129,12 7-3354,-5-11-516,13 0-258,-11-4 129,11 4-387,0 0 0,0 0-129,0 0 0,0 0-129,0 0 129,1 10 129,6 3-129,2 6 0,5 8 0,3 3 258,5 5-129,7 2 258,2 2 0,7 2 129,2-7-258,8-5 387,3-3-129,6 1-129,1-15-129,9 2 129,0-7-129,4-2-129,2-5 0,1 0-129,0 0 129,1-13-129,-1-8 0,0-3-129,2-5 258,-3-3-258,0-3 129,-5 8-129,-2-12 129,-3 13 0,-9 12-129,-8 1 0,-9-2 129,-9 11 0,-6 2-129,-6-1 129,-16 3 0,10-3 0,-10 3 0,0 0 129,-17-1 0,1-5-129,-8 4 129,-5-6 0,-6-1 0,-7-6 0,-8 1 0,-6-3-129,-2 0 129,-7-3-129,-2-1 0,-5 6 0,-2-2 0,-4 3 0,1 6 0,-2 1 0,1 5-129,0 2 129,4 0-129,4 0 129,4 0 0,5 6 0,5-6 0,6 0 0,2 0 129,6 0-129,3 0 0,1-1 0,3-2 129,4 0-129,5-1 0,6-1 0,3 4-129,4-3 129,13 4-129,-12-7-129,12 7 129,4 0 0,9 5 0,7 2 0,9 5 0,9 0 0,14 5 129,11-2-129,12 6 258,11-6-129,14 1 0,8-8 0,9-3 129,8 1-258,4-5 258,0-1-129,-2-7 0,-7 5 0,-15 2 0,-13 0 0,-19 0 0,-14 8 129,-19-4 0,-10 4-129,-12-4 129,-8-2 0,-10-2-129,9 3 129,-9-3 0,0 0 0,0 0 0,0 0 129,0 0 0,-12-3-129,-4 3 0,-13 3 0,-9 4 0,-15 3 0,-15 7-129,-11 9 129,-11 6-258,-6-1 258,-8 8-129,1-1-129,-1-1-258,4-2 129,7 2-129,11-13 0,18-2-516,10 1-129,36-12-516,18-11-1935,43-5-1161,37-24-774,40-14-258</inkml:trace>
</inkml:ink>
</file>

<file path=ppt/ink/ink19.xml><?xml version="1.0" encoding="utf-8"?>
<inkml:ink xmlns:inkml="http://www.w3.org/2003/InkML">
  <inkml:definitions>
    <inkml:context xml:id="ctx0">
      <inkml:inkSource xml:id="inkSrc0">
        <inkml:traceFormat>
          <inkml:channel name="X" type="integer" max="32767" units="in"/>
          <inkml:channel name="Y" type="integer" max="32767" units="in"/>
          <inkml:channel name="F" type="integer" max="32767" units="dev"/>
        </inkml:traceFormat>
        <inkml:channelProperties>
          <inkml:channelProperty channel="X" name="resolution" value="3971.75732" units="1/in"/>
          <inkml:channelProperty channel="Y" name="resolution" value="5295.24854" units="1/in"/>
          <inkml:channelProperty channel="F" name="resolution" value="0" units="1/dev"/>
        </inkml:channelProperties>
      </inkml:inkSource>
      <inkml:timestamp xml:id="ts0" timeString="2012-03-05T18:08:21.475"/>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5946 940 4386,'-139'-116'4773,"67"55"-387,-8-4 129,-2 0-2838,-5-1-1548,-8 2 129,-4-1 387,-9 2 258,1 7 129,-13 2-258,1 9-129,-15 10 129,-3 9-387,-10 1-129,-8 11-258,-9 4 0,-8 10 129,-10 6 129,-5 11-129,-8 8 129,-6 14-129,-8 12 129,1 14-258,-8 14 258,7 10 0,1 12-129,5 5 129,5 9-258,8 10 129,13 16-129,7 13 258,16 12-387,8 14-258,9 18 129,7 33-258,9 24 387,6 20-129,0 24 129,5 12-129,3 16 258,68 18 258,39 14-258,0 1 129,0 9 129,0-5-387,0 3 129,0-4 0,0-8 129,0-10 0,0-13 258,0-17 0,0-23 129,0-15-129,77-18 258,83-15-258,21-13 129,4-13-516,17-14-129,2-14 0,11-20-129,8-16 0,8-30-129,2-25 0,6-29-129,4-31 387,4-31 0,8-25 129,1-37 0,2-29-129,-6-27 258,0-24-129,-2-30 129,0-20 0,-6-27 0,-4-15-129,-3-21 0,-6-16 0,-5-22 0,-7-12 0,-8-19-129,-12-15 0,-11-15 0,-15-13 0,-17-12 0,-15-4 258,-22-4-258,-15-9 258,-27 1 0,-18-5 0,-26 10 129,-20 15 129,-21 12-129,-27 5 258,-18 18 0,-17 23-516,-17 28 387,-15 24 0,-13 20-129,-13 14-258,-13 18 258,-17 23-258,-15 25-129,-19 23 516,-16 21-516,-21 26-129,-18 61 129,-22 26 0,-12 0-516,-18 0-903,-5 89-3225,-26 48-1161,-14 51 258,-16 53-645</inkml:trace>
</inkml:ink>
</file>

<file path=ppt/ink/ink20.xml><?xml version="1.0" encoding="utf-8"?>
<inkml:ink xmlns:inkml="http://www.w3.org/2003/InkML">
  <inkml:definitions>
    <inkml:context xml:id="ctx0">
      <inkml:inkSource xml:id="inkSrc0">
        <inkml:traceFormat>
          <inkml:channel name="X" type="integer" max="32767" units="in"/>
          <inkml:channel name="Y" type="integer" max="32767" units="in"/>
          <inkml:channel name="F" type="integer" max="32767" units="dev"/>
        </inkml:traceFormat>
        <inkml:channelProperties>
          <inkml:channelProperty channel="X" name="resolution" value="3971.75732" units="1/in"/>
          <inkml:channelProperty channel="Y" name="resolution" value="5295.24854" units="1/in"/>
          <inkml:channelProperty channel="F" name="resolution" value="0" units="1/dev"/>
        </inkml:channelProperties>
      </inkml:inkSource>
      <inkml:timestamp xml:id="ts0" timeString="2012-03-06T15:19:42.680"/>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1421 1613 129,'-8'-3'1290,"8"3"-1032,-10 2-258,10-2 0,-5 11 129,5-11 258,0 0 129,-1 13 129,1-13 129,1 13 0,-1-13 0,7 11 258,-7-11-129,8 16-129,-8-16 129,13 14-129,-13-14 0,13 15-258,-5-6 258,-8-9-129,16 7-129,-16-7 0,15 9-129,-15-9-129,16 4 129,-16-4 0,14 4-129,-5-3 0,-1-1 0,1 0-129,1 2 258,0-2-258,1 0 129,-1 0-129,0 0 0,0 0 0,0 0 129,2 0-387,-3 0 387,4 0-258,-3 5 129,2-3-129,3 1 0,0-1 0,1 4 0,-2-5 258,4 2-258,-3-3 129,3 1 129,-3 0 0,-1 2-129,0-1 129,0 0 0,4-1-129,-3-1 129,7 3-129,0 1 0,4-4 0,2 0-129,-1 0 129,1 0 0,-6-3 129,4 2-258,-8-2 129,0 2 0,-3 1 0,0 0 0,-1 0-129,0 0 129,0 4-129,0-3 0,1-1 0,2 3 129,2-3-258,-2 0 129,0 0 0,-3 0 129,3 0-258,-2 0 129,1 0-129,-1 0 129,-5 1 0,6 3 0,-4-1 0,5-2-129,-1 2 129,2-1 0,-1 1 129,4 0-129,2-1 0,-2 0 129,4-1 0,0 0-129,0 2 0,1-1 129,1-1 0,1 1-129,0-2 258,2 3-258,-2-2 0,0 0 0,0-1 0,-1 0 0,-2 2 129,1-2-129,-2 0 129,-1 0-129,1 0 129,1 0 0,-1 0 0,2 0-129,2 0 0,2 0 129,2-3-129,0 2 0,0 0 0,-1-3 0,0 3 0,0-4 129,-4 5-129,-2-2 0,1 0 0,-4 1 0,2 0 0,-2 1 0,1-3 129,2 3-258,-2 0 129,1 0 0,-2 0 129,0 0-129,-2 2 129,2-1-129,-2 0 129,-1-1-129,1 0 129,1 0-129,0-1 129,1 1-129,1-1 129,0 1-129,1-2 0,0 1 0,-3-1 0,1 2 129,-2-2-129,0 2 0,-2 0 0,4 0 0,-1-4 129,2 4-129,-1 0 0,2 0 0,2 0-129,2 0 129,0-3 0,-1 2 129,0 1-129,0 0 0,1 0 129,0 0-129,2 0 129,0-1 0,-2-2-129,3 0 0,2 1 0,-2 0 129,0-1-129,2-2 0,-1 3 0,0-1 0,-1 2 0,2-3 0,0 0 0,1 1 258,0 1-258,0 0 0,1 1 0,-1 0 0,2-3 129,-2 2-129,0 2 0,-1 0 0,0 0 0,-1 0 129,1 0-258,1 2 258,-1-1-129,1 3 0,2-4 0,3 0 0,0 0 0,2 0 0,1 0 0,0-4 129,0 1-129,1-2 0,-2 1 0,0-1 129,1 0-129,-2 0 0,-1-1 0,2 2 0,-1 4 129,2-2-129,0-1 0,1 0 0,1 3 0,2 0 0,0 1 0,1 2 0,3 0 0,1 1 0,-2 2 0,-1-3 129,-1 2-129,0-2 0,0 4 0,-3-5 0,-1 1 0,1 2 0,-2-1 0,2-1 0,-2 2 0,-1 3 0,2-4 0,-1-4 129,-3 5-129,0-3 0,-1 0 0,-2 2 0,2-3 0,0-1 0,-2 3 0,-1-2 0,2 2 0,-2-2 0,1 3-129,0-1 129,-2-1 129,-2 1-129,3 1 0,-2 1 0,2 0 129,-1-2 0,-2 1-129,1-1 0,-1 0 129,2-1-129,-1 2 0,-2-1 0,0-1-129,2-2 129,0 3 0,-1-3 0,2 0 0,-2 0 0,1-3 0,0 1 0,2-1 0,0-1 0,-1 2 129,-1-1-129,-2 3 0,0-2 0,-1 1 0,-1 1 0,-3 0 0,0 0 0,-1 0 0,-1 0 0,1 1 0,1 1 0,-2-2 0,3 2 0,2-1 0,1-1 0,0 0 0,1 0 0,0 0-129,-2 0 129,-1 0 129,-2 0-258,-5-1 129,-2-1 0,-3-1 0,-2 2 0,-2 0 0,-3-1 0,-9 2-129,13 0 129,-13 0 0,0 0 0,0 0 0,0 0 0,0 0 0,0 0-129,0 0 129,0 0 0,-7 3 0,-3-1 0,-4 3 0,-1-3 0,-4 3 0,-5-1 0,-2 1 0,-4-2 0,-3 0 0,-3-1 0,-1-2 0,-4 2 0,-1-1 0,-2-1 0,-1 1 0,-1 2 0,-2 0 0,0-1 0,-2 5-129,-2 0 129,-1 0-129,0 0 129,-1 3-129,-4-5 0,4 2 129,-3-4 0,0 1-129,-1-3 0,0-1 129,0-2 0,-3-1 0,1-2 0,-1 0-129,0 3 129,0-1 0,1 3 0,-2 0 0,3 1-258,1 10 258,-2-6 0,4 3-129,0-1 0,1 2 258,2-3-258,0 0 258,1-3-129,1-3-258,-2 0 258,0 0 0,0 0 0,-2 0 0,-4 2-258,1-2 258,-1 5-129,-3 4 258,4-2-387,1 3 387,0 3-387,3-2 258,3-3-129,0 2 129,0-3 0,0 0 0,0-4-129,-2-1 129,0-2 0,-1 0 0,-3 0 0,4 0-129,0 0 129,2 3-129,0-3 129,3 2-129,-1 2 0,2-2 0,2-2 0,-1 0 0,0 0 129,0-2-129,-1 0 129,0-1 0,0-1 0,1 4 0,0 0 0,-1 0 0,2 0 0,0 4 0,2-1-129,0-2 129,1-1-258,1 0 258,-1 0 258,2-8-258,1 1-258,0-3 516,-1 1-258,2 1 0,2 0 129,0 0-129,1 2 0,1 2 0,-2 1 129,-1 0-129,2 3 129,-3 0-129,0 0 0,-1 0-129,0 0 129,-1 0 0,0-4 0,1 2-258,-1-1 258,0-5 0,0 2 0,-1 3-258,-2 1 258,2 1 0,2 1 0,0 0 258,0 1-516,0 1 258,0 1 0,0-1 0,2-2 0,0 0 0,-2-4 0,0-2-129,0-3 129,0 2 0,0-3-129,-1-2 0,-1 2 129,-1 1-129,1 1 0,-2 3 129,0 1-129,-1 2 129,-2 2 129,-5 0-129,5 0 129,-2 4-129,3 0 129,0 0 129,2-3-258,3 0 129,-2 2-129,3-1 258,1-2-516,1 2 258,1-2 0,1 0-258,2 0 258,1 0-129,9 0 129,1 0-129,3 0 0,2-2 129,-1 0 129,0-1 129,3 1-129,0 1 0,-3-2 258,2 1-258,0 2 0,-2 0 0,5 0-129,3-4 0,-1 4-129,3 0 129,8 0-129,-9 0 129,9 0-129,0 0 258,0 0-258,0 0 0,0 0 129,7 0 0,-7 0 0,11-1-258,-11 1 258,15-2-129,-15 2 129,21-3-387,-12 2 0,10 1-903,-10 0-1677,11 0-1419,3 1-387,-5 2-258</inkml:trace>
</inkml:ink>
</file>

<file path=ppt/ink/ink21.xml><?xml version="1.0" encoding="utf-8"?>
<inkml:ink xmlns:inkml="http://www.w3.org/2003/InkML">
  <inkml:definitions>
    <inkml:context xml:id="ctx0">
      <inkml:inkSource xml:id="inkSrc0">
        <inkml:traceFormat>
          <inkml:channel name="X" type="integer" max="32767" units="in"/>
          <inkml:channel name="Y" type="integer" max="32767" units="in"/>
          <inkml:channel name="F" type="integer" max="32767" units="dev"/>
        </inkml:traceFormat>
        <inkml:channelProperties>
          <inkml:channelProperty channel="X" name="resolution" value="3971.75732" units="1/in"/>
          <inkml:channelProperty channel="Y" name="resolution" value="5295.24854" units="1/in"/>
          <inkml:channelProperty channel="F" name="resolution" value="0" units="1/dev"/>
        </inkml:channelProperties>
      </inkml:inkSource>
      <inkml:timestamp xml:id="ts0" timeString="2012-03-06T15:19:51.511"/>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1822 585 1032,'0'0'1419,"0"0"0,0 0-129,0 0 258,0 0-258,0 0-645,0 0-129,0 0-387,0 0-129,0 0 0,0 0 0,0 0 0,17 43 0,-17-43 129,0 0 0,49 28 258,-49-28-258,56 16 258,-56-16 258,72 12-258,-72-12 258,79 5 0,-38-4-258,7 1 258,-6 2-387,6-4 0,-3 0 0,3 0 0,1 0 129,5 0-258,-4-2 258,6-3-258,-3-3 129,0 3 258,0 1-258,0-1 0,-7-1-129,1 6 0,-4-2 129,1 2-129,0 0 0,2 5-129,-1 0 129,2 3-129,2 1 0,-1-2 129,-1 3-129,3 0 258,-5-3 0,2 0-129,-6-1 129,4 1 0,-5-3-129,3 4-258,-2-4 258,4 7-258,0-1 258,1-2-129,1 4 129,1-3-387,0-1 387,2 0-129,0 1 129,2-5 0,-1-2-129,4 2-258,0 1 387,1-3 258,0 1-258,0-1 258,3-2-387,-2 0 387,1 1-387,0-1 0,0-1 129,2-1-129,0 0 0,2-2 129,-3 0-129,-2 1 129,2 3 0,-1-2-129,-2 0 0,1-1 129,0 0-129,1 3 0,2-2 129,1 1-129,1-2 258,0 2-129,0 0 0,0 0 0,-1 1 0,-1 0 129,-2 0-129,1-2 0,-2 2 129,0 0-258,2 0 129,1 0-129,-4 0 129,2-3-129,-2 1 0,1 2-258,-2-4 387,1 1 258,-3-5-387,-1 6 129,-1-1-129,-1 1 0,1 2 129,0-5 258,-1 4-387,0 0-258,2 1 258,-1 0 0,3 0 129,0 0-129,0 0 0,1 0-129,1 0 258,-1 1 258,0 0-258,0 2-129,0-3 0,1 2 129,-1-2-129,3 2-258,-4-2 258,1 0 0,2 4 0,-2-3-516,1 0 645,-2-1-129,-2 2 0,4-2 516,2 1-516,0-1 129,1 0-129,0 0 0,2 0 0,0 0 0,1-4 0,1 0-516,-4 3 516,1 0 0,-1 0 0,-1-4 387,2 4-387,-2 1-387,2 0 387,-2-1 516,0-3-516,0 3 0,0-1-129,0 0 129,0-1 0,-1 3 258,2-3-258,2 1-129,-1 2 129,0 0-258,1 0 258,1 0 0,-1 0 0,0-2-258,0 1 258,2 1 0,0-1 0,0 1 0,2 0 0,-1 0 258,-1 0-258,2 0 129,-2 0-129,1 0 0,-2 1 0,0-1 0,0 1 0,-3-1 129,3 0-129,-4 0-258,-2 0 258,0 0 129,-1 0-129,0-1 0,2 0 0,-2 1 0,1 0 0,0 0 258,2 4-258,1-2 0,-1 3 129,0-1 129,-2 0-129,1-1-129,0-2 129,2 4 0,-3-4-129,1 4-258,2-4 258,0 2 0,2 0 0,-2 1-258,-2-1 129,3 1 129,-1-4 0,1 5 258,-2-5-258,0 1 129,2-1-129,0 1-129,0-1 258,0 0-129,-2 1 0,3-1 0,-2 0-129,2 0-129,-2 0 258,-1 0 0,-1 0 0,1 0-258,-1 0 258,-2 0-516,1 0 516,0 0 258,1 0-258,0 0 258,-1 0-258,2 0 0,-1 2 0,-1-2 258,-1 0-258,1 1 0,-1 0 0,-1-1-258,1 2 258,1 1 0,2-3 0,0 0 0,4 2 0,-2-2 0,2 0 0,1 0 387,-2 0-387,2 0 0,1 0 0,0 0 0,0 0-129,2 0 129,-1 0 0,1 0 0,0 0-129,0 0 129,-2 0 0,1 0 0,1 0 129,-1 0-516,1 0 387,0 0-387,-1 0 645,2 1 0,0-1-258,0 1 0,3-1 0,0 0 387,2 0-387,1 0 129,-2 0-129,1 0 0,-1-2 0,-2 2-258,-1 0 258,-1-2 0,-2 2 129,2 0-387,0 2 258,0 0-258,1 1 258,-1 0 0,2 0 129,-1-1-129,3 0 0,-5 1 0,3-3 0,-3 0 258,0 0-387,0 0 129,-4 0 0,0 3 0,0 0-129,-1 0 387,-1 0-258,-2 1-258,0 1 129,-2-2 129,-1-1 0,0 1-516,-1-1 387,-2 1-129,0-1 258,-1-2 258,1 2-258,-2-1 0,0 1-129,2-2 387,-3 0-258,1 2 0,-4-2-129,1 4-129,2-4 258,-4 0 258,2 0-258,-2 1-387,1-1 516,1 0 129,1-3-258,-2 2 0,1 1 0,-1-1 0,-1 1 0,2 0 0,-1 0 0,-1 0 0,-3 0-129,2 1 129,-2 2 0,-1-3 0,1 4 0,-3 0-129,0-4 129,-3 2 0,4 1 0,-1-1 258,-39-2-258,70 3-387,-70-3 387,66 0 0,-66 0-129,66 0 129,-66 0 0,61 3-258,-61-3 258,64 1 0,-64-1 0,68 0 258,-68 0-258,59 3-258,-59-3 258,50 0 0,-50 0-129,0 0 387,40 0-258,-40 0 0,0 0-129,0 0 129,0 0 0,0 0 258,0 0-258,0 0-129,0 0 129,0 0 0,-40-20 129,40 20-129,-48-11 0,48 11 0,-73-17 0,30 10-258,-6 2 258,-4-3 0,-6 2-129,-2 1 258,-2-2-129,-4 1 0,-2 0 0,-2 0 129,-5 0 0,0 0-387,-3 0 258,-4-2 129,-1 0-129,-2 0-129,-2 2 129,-2-3 129,-1 3-129,-1 2 0,0-4 0,-2 2 129,-2 1 0,1-2-129,-4-1 129,-2 0 129,-2-1-258,-3 1 258,-3-1-258,3-1 516,-5 1-516,-1 0 129,0 0-129,1 0 0,0-3 0,4 1 0,-3 2 129,3-3-258,4 5 129,0 0 0,2 1 0,3-1 0,1 2 0,0-1 129,3 1-129,1 0 0,0 2 0,2 1 0,-2-2 0,1 3 0,-1 0 0,0 0 0,-1 0 0,-2 1 0,1-2 129,-1-2-129,-2 0 0,3 2 0,1 1 0,3 1 0,-1 0 0,1 0-129,2 0 129,-1 0 0,0 0 0,1 0 0,-1 0 0,-4 0 0,2 0 0,-1 0 0,2 0-129,-2 0 129,2 7 0,0-6 0,-1 2 129,3 1-129,1 0 0,2 1 0,-1-1 0,1 0 0,-3-3 0,0 3 0,0-1 0,0-3 0,-2 3 0,-2-1 0,-1-2 0,2 0 0,1 0 0,1 0 0,2-2 0,0 1-129,4-3 129,0 1 0,3-1-129,-1 4 129,0-5 0,-1 2 0,-1 1-129,0 1 0,0 1-129,-2 0 129,-3 0 0,2 1 0,0 4-129,-1-2 129,1 4 0,-1-3 0,1-1 129,1 3 0,0-2 0,3 4 0,-2-2 0,2-1 0,0 2 0,1 3-129,0-5 129,-2 1 0,2 2 0,0-1 0,-1 0 0,-1 0 0,3-1 0,-1 3 0,0-4 0,0 4 0,1-1 129,1 0-129,-1-1-129,2-2 129,-3-1 0,3 3-129,0-3 129,1-2 129,0-2-129,2 0-258,0 0 387,2 3 0,2-3-129,2 1 0,0-1 129,7 0-516,-1 0 387,2 0 258,1 0-258,0 3-387,1-3 387,2 0 258,0 1-258,-2-1 258,2 0-258,0 0-258,0 0 258,2 0 258,0 0-129,1 0-258,0 0 258,0 4-516,1-1 258,-1-1 387,2 0-258,1-2 0,1 0 0,-3 0 0,1 0-129,-1-2 129,-3-1 129,-4-3-516,-2 5 387,-4-2-258,-1 2 129,-2 0-129,0 1 258,1 0 258,1 0-387,5 1 387,-3 0-258,2-1 387,1 0-387,1 3 387,-1-3-387,-1 0-258,-1 0 258,0-3 0,-1 3-129,-3-1 129,2 1 0,-2-1 0,1-2 0,0-1 258,0 4-387,0 0 129,2-5 0,-3 5-129,2-3 129,-1-1-129,-2 1 0,1-2 129,0 0-129,-1-2 0,0 2 129,-2-3 0,2 2 0,0-1 0,1 3 0,1 0 0,0 0 0,2 3 0,1-1 0,3 2 0,-1 0 0,-1 0-129,0 0 129,1-3 0,1 1 0,-1 0 0,3-1 0,-1 0 0,6 1 0,0-1 0,4 2 0,-2 1 0,5 0 0,-2-3 0,5 0 0,0 3 0,2 0-129,-5 0 258,2 0-129,-1 0 0,1 1 0,-1 4 0,1-1 0,-2 1 129,3-2-129,-2-3 0,2 2-129,3 1 129,0-3 0,3 0 0,2 0 0,37 0-129,-68 0 129,68 0 129,-57 0-129,57 0 129,-53 0 0,53 0 0,-48 0-129,48 0 129,-39 0 0,39 0-129,0 0-129,0 0 0,0 0 0,-37 0 0,37 0 0,0 0 0,0 0-129,0 0-129,0 0 129,52 46 0,-52-46-129,62 16 129,-14-11 129,3-2 0,8 1 0,1 0-129,4-3 258,-3 3 129,5 1-129,4 2 0,-7-3 0,4 5 0,3 0 0,0 0 129,3 0-129,3-2 0,-6 4 0,1-2-129,-3-5 258,0 1-129,-6 1 129,0 1 0,-2 1-129,3 1 129,-3-2-129,-1 4 387,4 0-387,0 1 0,-1-3 0,0 0-258,-2-1 258,2 0-258,0-4 258,0 0 0,-1-1 129,-1-3-387,1 0 258,-2 0 387,0 0-258,-2 0-129,0-3 0,0-1 129,0 2-129,0 1 258,1-3-129,1 1-129,1-1 0,-1 1 0,2-2 0,-2 2 129,1-1-129,3 1-258,-2-1 258,3 2 0,-1-1 129,0 1 129,2-1-258,3 0 0,1-1 0,3 0 0,1 0 129,1-1-129,1-1 0,1 3-258,0-3 387,-1 2-129,1 3 0,-1-3 516,-1-1-516,1 3 0,-2 1 0,3-2 387,-2 1-387,0 1 0,1-5 0,-1 3-258,0 2 258,-1-1 0,3 0 0,-3-2 0,4 1 129,0 2-258,2-1 258,1-2 129,2 3-129,1-1-129,1-5 0,0 4 129,4 2-129,-2-3 0,2 0 129,0 2-129,1-4 0,-1 1 0,3 4 129,-1-3-129,1-3 0,0 5-258,1-1 258,0-1 0,2 0-129,1 3-129,1-2 258,-1-1 0,1 1-129,-1-2 387,-3 0-387,3 3 0,-1-3 0,-2 3 258,1-1-387,1 3 0,-1-2 129,3 2 0,2 0 0,-1 0 129,0 0 0,0 0-129,0 0 129,0 0 0,0 0 0,-1 0-129,1 0 129,-3 0 0,2 0 0,-4 0 0,1 0 0,-1 2 0,0 1 129,0-2-129,-5 2 0,0 0 129,2-1-129,-2 3-129,0 0 258,-1 0-258,1 0 258,0-2 0,3-1-129,1 2-129,0-1 258,-3-1 129,2-2-258,1 3 0,-5-3 0,1 3 0,0-1 0,-1-1 387,1 1-516,1-1 129,-1-1 0,1 0-258,0 3 258,1-2 0,0-1 0,-1 2 0,0-2 0,1 1 0,3 0 0,0 2 387,0-1-387,1 0-516,1-2 516,2 2 0,1 1 0,0-2-387,3 2 387,-1 0 0,2-1 0,1 3 258,0-2-387,0 0-129,-2 3 258,-1 0-129,-2-4 258,-1 4-129,-2-3 0,0 0-258,-2 1 258,-2 1 258,1-2-258,0 1 0,1 0-129,1 2 129,0-3 0,2 3 387,0-3-387,3 2 0,-2-3 0,2 3 258,0 0-258,-4 1 129,0 1-129,-2-5-387,0 4 387,-2-1 0,-3 1 129,-1-2-516,0 2 387,-3-2 0,-2-1 0,-1 1 258,-3 3-258,-2-2 129,-3-2-129,-2 0 516,-2 1-516,-2-1-387,-1-2 387,-1 0 0,-2-1 0,0 0-258,1-1 258,-2 0-129,1-2 129,-1 1 0,0 2 0,-1-1 0,-1 1 0,-1 0 258,-2 0-258,-4 1-258,-1 1 129,-1 1 129,-1-2 0,-2-1 0,4 1 0,0 3-387,1-3 258,1 2 129,0-2 0,-1-1 387,-2 0-387,0 3-258,-2 0 258,-4-2 387,-1 2-387,-2 0 0,-3 2 0,0-5-258,-38 0 258,68 4 0,-68-4 129,57-2-129,-57 2 129,41-5 258,-41 5-387,0 0 516,0 0-516,0 0 0,38-22 0,-38 22-516,0 0 516,0 0-387,0 0 516,22-49-516,-22 49 516,0 0-129,18-48 129,-18 48 0,0 0-129,12-60 129,-12 60-129,0 0 0,6-58 129,-6 58-129,0 0-129,0 0 387,0-55-258,0 55 129,0 0-129,0 0 387,0 0-387,0 0 258,0 0-258,0 0 0,0 0 0,0 0-129,0 0 129,-41-46-129,41 46 0,-48 2-129,48-2 129,-69 12 0,31-2 129,-3-5 0,-1 1 0,-4 0 129,-1-6-129,-4 0 129,-3 0-129,1 0 258,-7 0-258,0-7 0,-1 1 0,-3-1 129,-2-1-129,1 0 0,-1 0 129,-3-1-129,2-1 129,0 0 0,-2 2-129,2-1 129,1 2 0,0-2-129,-1 1 129,2 5-129,-1-2 129,4 0 0,1 3-129,1-1 129,0 2-129,2 1 0,0 0 0,0-3 0,0 3 0,0 0 0,0-3 0,0-1 0,-3 0 129,1 2-129,-1-2 0,-2 1 0,-1-4 0,2 2 129,-4 3-129,0-2 0,-1 4 0,2-2 0,-2 0 0,2-1 0,0 3 0,2 0 0,0-4 0,0 0 129,-1-1-129,2 0 0,-2-1 0,-1 1 0,0 1 0,1 1 0,-1-1 0,2 2 0,4 0-129,1 1 129,-1 1 0,6 0 0,-2-2 0,-1 2 0,-1 0 0,-2-3 0,0 3 0,-3 0 129,1-1-258,-2 1 129,0 0-129,-3 0-129,0 0 0,-2 4-129,-2-2 0,-6-2-258,0 2-1419,-10 1-2193,-7-2-387,-7 2-258,-9-3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5BEE41B-E176-4EF6-BDBD-5E433E1FB7AE}" type="datetimeFigureOut">
              <a:rPr lang="en-US" smtClean="0"/>
              <a:t>3/6/2012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2C4423C-431D-496C-92C8-FFF4B6923FEF}" type="slidenum">
              <a:rPr lang="en-US" smtClean="0"/>
              <a:t>‹#›</a:t>
            </a:fld>
            <a:endParaRPr lang="en-US"/>
          </a:p>
        </p:txBody>
      </p:sp>
    </p:spTree>
    <p:extLst>
      <p:ext uri="{BB962C8B-B14F-4D97-AF65-F5344CB8AC3E}">
        <p14:creationId xmlns:p14="http://schemas.microsoft.com/office/powerpoint/2010/main" val="10478419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C4423C-431D-496C-92C8-FFF4B6923FEF}" type="slidenum">
              <a:rPr lang="en-US" smtClean="0"/>
              <a:t>13</a:t>
            </a:fld>
            <a:endParaRPr lang="en-US"/>
          </a:p>
        </p:txBody>
      </p:sp>
    </p:spTree>
    <p:extLst>
      <p:ext uri="{BB962C8B-B14F-4D97-AF65-F5344CB8AC3E}">
        <p14:creationId xmlns:p14="http://schemas.microsoft.com/office/powerpoint/2010/main" val="30748549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E5C254E-F6C9-4418-AB77-D3FC533B3EF6}" type="datetimeFigureOut">
              <a:rPr lang="en-US" smtClean="0"/>
              <a:pPr/>
              <a:t>3/6/2012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A98220-D670-4143-A59E-448F0A19681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E5C254E-F6C9-4418-AB77-D3FC533B3EF6}" type="datetimeFigureOut">
              <a:rPr lang="en-US" smtClean="0"/>
              <a:pPr/>
              <a:t>3/6/2012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A98220-D670-4143-A59E-448F0A19681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E5C254E-F6C9-4418-AB77-D3FC533B3EF6}" type="datetimeFigureOut">
              <a:rPr lang="en-US" smtClean="0"/>
              <a:pPr/>
              <a:t>3/6/2012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A98220-D670-4143-A59E-448F0A19681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E5C254E-F6C9-4418-AB77-D3FC533B3EF6}" type="datetimeFigureOut">
              <a:rPr lang="en-US" smtClean="0"/>
              <a:pPr/>
              <a:t>3/6/2012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A98220-D670-4143-A59E-448F0A19681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E5C254E-F6C9-4418-AB77-D3FC533B3EF6}" type="datetimeFigureOut">
              <a:rPr lang="en-US" smtClean="0"/>
              <a:pPr/>
              <a:t>3/6/2012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AA98220-D670-4143-A59E-448F0A19681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E5C254E-F6C9-4418-AB77-D3FC533B3EF6}" type="datetimeFigureOut">
              <a:rPr lang="en-US" smtClean="0"/>
              <a:pPr/>
              <a:t>3/6/2012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AA98220-D670-4143-A59E-448F0A19681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5C254E-F6C9-4418-AB77-D3FC533B3EF6}" type="datetimeFigureOut">
              <a:rPr lang="en-US" smtClean="0"/>
              <a:pPr/>
              <a:t>3/6/2012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AA98220-D670-4143-A59E-448F0A19681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E5C254E-F6C9-4418-AB77-D3FC533B3EF6}" type="datetimeFigureOut">
              <a:rPr lang="en-US" smtClean="0"/>
              <a:pPr/>
              <a:t>3/6/2012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A98220-D670-4143-A59E-448F0A19681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E5C254E-F6C9-4418-AB77-D3FC533B3EF6}" type="datetimeFigureOut">
              <a:rPr lang="en-US" smtClean="0"/>
              <a:pPr/>
              <a:t>3/6/2012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A98220-D670-4143-A59E-448F0A19681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E5C254E-F6C9-4418-AB77-D3FC533B3EF6}" type="datetimeFigureOut">
              <a:rPr lang="en-US" smtClean="0"/>
              <a:pPr/>
              <a:t>3/6/2012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A98220-D670-4143-A59E-448F0A19681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E5C254E-F6C9-4418-AB77-D3FC533B3EF6}" type="datetimeFigureOut">
              <a:rPr lang="en-US" smtClean="0"/>
              <a:pPr/>
              <a:t>3/6/2012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A98220-D670-4143-A59E-448F0A19681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5C254E-F6C9-4418-AB77-D3FC533B3EF6}" type="datetimeFigureOut">
              <a:rPr lang="en-US" smtClean="0"/>
              <a:pPr/>
              <a:t>3/6/2012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A98220-D670-4143-A59E-448F0A19681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densho.org/assets/sharedpages/primarysource/primarysource.asp?id=117&amp;display_format=4&amp;section=causes&amp;text=1&amp;mediaType=video" TargetMode="Externa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hyperlink" Target="http://www.densho.org/assets/sharedpages/primarysource/primarysource.asp?id=123&amp;display_format=4&amp;section=causes&amp;text=1&amp;mediaType=video" TargetMode="Externa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www.densho.org/assets/sharedpages/primarysource/primarysource.asp?id=127&amp;display_format=4&amp;section=causes&amp;text=1&amp;mediaType=video" TargetMode="External"/><Relationship Id="rId2" Type="http://schemas.openxmlformats.org/officeDocument/2006/relationships/hyperlink" Target="http://www.densho.org/assets/sharedpages/primarysource/primarysource.asp?id=125&amp;display_format=4&amp;section=causes&amp;text=1&amp;mediaType=video"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customXml" Target="../ink/ink1.xml"/><Relationship Id="rId13" Type="http://schemas.openxmlformats.org/officeDocument/2006/relationships/image" Target="../media/image10.emf"/><Relationship Id="rId18" Type="http://schemas.openxmlformats.org/officeDocument/2006/relationships/customXml" Target="../ink/ink6.xml"/><Relationship Id="rId26" Type="http://schemas.openxmlformats.org/officeDocument/2006/relationships/customXml" Target="../ink/ink10.xml"/><Relationship Id="rId39" Type="http://schemas.openxmlformats.org/officeDocument/2006/relationships/image" Target="../media/image23.emf"/><Relationship Id="rId3" Type="http://schemas.openxmlformats.org/officeDocument/2006/relationships/hyperlink" Target="http://www.densho.org/causes/3leadership/3intelligencereports.asp" TargetMode="External"/><Relationship Id="rId21" Type="http://schemas.openxmlformats.org/officeDocument/2006/relationships/image" Target="../media/image14.emf"/><Relationship Id="rId34" Type="http://schemas.openxmlformats.org/officeDocument/2006/relationships/customXml" Target="../ink/ink14.xml"/><Relationship Id="rId42" Type="http://schemas.openxmlformats.org/officeDocument/2006/relationships/customXml" Target="../ink/ink18.xml"/><Relationship Id="rId7" Type="http://schemas.openxmlformats.org/officeDocument/2006/relationships/hyperlink" Target="http://www.densho.org/causes/3leadership/3leadershipinhawaii.asp" TargetMode="External"/><Relationship Id="rId12" Type="http://schemas.openxmlformats.org/officeDocument/2006/relationships/customXml" Target="../ink/ink3.xml"/><Relationship Id="rId17" Type="http://schemas.openxmlformats.org/officeDocument/2006/relationships/image" Target="../media/image12.emf"/><Relationship Id="rId25" Type="http://schemas.openxmlformats.org/officeDocument/2006/relationships/image" Target="../media/image16.emf"/><Relationship Id="rId33" Type="http://schemas.openxmlformats.org/officeDocument/2006/relationships/image" Target="../media/image20.emf"/><Relationship Id="rId38" Type="http://schemas.openxmlformats.org/officeDocument/2006/relationships/customXml" Target="../ink/ink16.xml"/><Relationship Id="rId2" Type="http://schemas.openxmlformats.org/officeDocument/2006/relationships/image" Target="../media/image7.png"/><Relationship Id="rId16" Type="http://schemas.openxmlformats.org/officeDocument/2006/relationships/customXml" Target="../ink/ink5.xml"/><Relationship Id="rId20" Type="http://schemas.openxmlformats.org/officeDocument/2006/relationships/customXml" Target="../ink/ink7.xml"/><Relationship Id="rId29" Type="http://schemas.openxmlformats.org/officeDocument/2006/relationships/image" Target="../media/image18.emf"/><Relationship Id="rId41" Type="http://schemas.openxmlformats.org/officeDocument/2006/relationships/image" Target="../media/image24.emf"/><Relationship Id="rId1" Type="http://schemas.openxmlformats.org/officeDocument/2006/relationships/slideLayout" Target="../slideLayouts/slideLayout7.xml"/><Relationship Id="rId6" Type="http://schemas.openxmlformats.org/officeDocument/2006/relationships/hyperlink" Target="http://www.densho.org/causes/3leadership/3supremecourt.asp" TargetMode="External"/><Relationship Id="rId11" Type="http://schemas.openxmlformats.org/officeDocument/2006/relationships/image" Target="../media/image9.emf"/><Relationship Id="rId24" Type="http://schemas.openxmlformats.org/officeDocument/2006/relationships/customXml" Target="../ink/ink9.xml"/><Relationship Id="rId32" Type="http://schemas.openxmlformats.org/officeDocument/2006/relationships/customXml" Target="../ink/ink13.xml"/><Relationship Id="rId37" Type="http://schemas.openxmlformats.org/officeDocument/2006/relationships/image" Target="../media/image22.emf"/><Relationship Id="rId40" Type="http://schemas.openxmlformats.org/officeDocument/2006/relationships/customXml" Target="../ink/ink17.xml"/><Relationship Id="rId45" Type="http://schemas.openxmlformats.org/officeDocument/2006/relationships/image" Target="../media/image26.emf"/><Relationship Id="rId5" Type="http://schemas.openxmlformats.org/officeDocument/2006/relationships/hyperlink" Target="http://www.densho.org/causes/3leadership/3lackofopposition.asp" TargetMode="External"/><Relationship Id="rId15" Type="http://schemas.openxmlformats.org/officeDocument/2006/relationships/image" Target="../media/image11.emf"/><Relationship Id="rId23" Type="http://schemas.openxmlformats.org/officeDocument/2006/relationships/image" Target="../media/image15.emf"/><Relationship Id="rId28" Type="http://schemas.openxmlformats.org/officeDocument/2006/relationships/customXml" Target="../ink/ink11.xml"/><Relationship Id="rId36" Type="http://schemas.openxmlformats.org/officeDocument/2006/relationships/customXml" Target="../ink/ink15.xml"/><Relationship Id="rId10" Type="http://schemas.openxmlformats.org/officeDocument/2006/relationships/customXml" Target="../ink/ink2.xml"/><Relationship Id="rId19" Type="http://schemas.openxmlformats.org/officeDocument/2006/relationships/image" Target="../media/image13.emf"/><Relationship Id="rId31" Type="http://schemas.openxmlformats.org/officeDocument/2006/relationships/image" Target="../media/image19.emf"/><Relationship Id="rId44" Type="http://schemas.openxmlformats.org/officeDocument/2006/relationships/customXml" Target="../ink/ink19.xml"/><Relationship Id="rId4" Type="http://schemas.openxmlformats.org/officeDocument/2006/relationships/hyperlink" Target="http://www.densho.org/causes/3leadership/3presidentsadvisors.asp" TargetMode="External"/><Relationship Id="rId9" Type="http://schemas.openxmlformats.org/officeDocument/2006/relationships/image" Target="../media/image8.emf"/><Relationship Id="rId14" Type="http://schemas.openxmlformats.org/officeDocument/2006/relationships/customXml" Target="../ink/ink4.xml"/><Relationship Id="rId22" Type="http://schemas.openxmlformats.org/officeDocument/2006/relationships/customXml" Target="../ink/ink8.xml"/><Relationship Id="rId27" Type="http://schemas.openxmlformats.org/officeDocument/2006/relationships/image" Target="../media/image17.emf"/><Relationship Id="rId30" Type="http://schemas.openxmlformats.org/officeDocument/2006/relationships/customXml" Target="../ink/ink12.xml"/><Relationship Id="rId35" Type="http://schemas.openxmlformats.org/officeDocument/2006/relationships/image" Target="../media/image21.emf"/><Relationship Id="rId43" Type="http://schemas.openxmlformats.org/officeDocument/2006/relationships/image" Target="../media/image25.emf"/></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customXml" Target="../ink/ink21.xml"/><Relationship Id="rId3" Type="http://schemas.openxmlformats.org/officeDocument/2006/relationships/image" Target="../media/image9.png"/><Relationship Id="rId7" Type="http://schemas.openxmlformats.org/officeDocument/2006/relationships/image" Target="../media/image27.emf"/><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customXml" Target="../ink/ink20.xml"/><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28.emf"/></Relationships>
</file>

<file path=ppt/slides/_rels/slide14.xml.rels><?xml version="1.0" encoding="UTF-8" standalone="yes"?>
<Relationships xmlns="http://schemas.openxmlformats.org/package/2006/relationships"><Relationship Id="rId3" Type="http://schemas.openxmlformats.org/officeDocument/2006/relationships/hyperlink" Target="http://www.densho.org/sitesofshame/map.html" TargetMode="External"/><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hyperlink" Target="http://www.fdrlibrary.marist.edu/images/photodb/23-0308a.gif" TargetMode="Externa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file:///E:\lessons\video\newsreel.mov" TargetMode="External"/><Relationship Id="rId2" Type="http://schemas.openxmlformats.org/officeDocument/2006/relationships/hyperlink" Target="http://www.densho.org/assets/sharedpages/primarysource/primarysource.asp?id=115&amp;display_format=4&amp;section=causes&amp;text=1&amp;mediaType=video" TargetMode="Externa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 Id="rId5" Type="http://schemas.openxmlformats.org/officeDocument/2006/relationships/image" Target="../media/image36.jpeg"/><Relationship Id="rId4" Type="http://schemas.openxmlformats.org/officeDocument/2006/relationships/image" Target="../media/image35.jpeg"/></Relationships>
</file>

<file path=ppt/slides/_rels/slide2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hyperlink" Target="http://www.americastory.gov/assets/aa/lange/aa_lange_relocation_2_e.jpg"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 Id="rId6" Type="http://schemas.openxmlformats.org/officeDocument/2006/relationships/image" Target="../media/image42.jpeg"/><Relationship Id="rId5" Type="http://schemas.openxmlformats.org/officeDocument/2006/relationships/image" Target="../media/image41.png"/><Relationship Id="rId4" Type="http://schemas.openxmlformats.org/officeDocument/2006/relationships/image" Target="../media/image40.jpeg"/></Relationships>
</file>

<file path=ppt/slides/_rels/slide2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2.xml"/><Relationship Id="rId6" Type="http://schemas.openxmlformats.org/officeDocument/2006/relationships/image" Target="../media/image47.jpeg"/><Relationship Id="rId5" Type="http://schemas.openxmlformats.org/officeDocument/2006/relationships/image" Target="../media/image46.jpeg"/><Relationship Id="rId4" Type="http://schemas.openxmlformats.org/officeDocument/2006/relationships/image" Target="../media/image45.jpeg"/></Relationships>
</file>

<file path=ppt/slides/_rels/slide2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2.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50.png"/></Relationships>
</file>

<file path=ppt/slides/_rels/slide2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2.xml"/><Relationship Id="rId5" Type="http://schemas.openxmlformats.org/officeDocument/2006/relationships/image" Target="../media/image56.jpeg"/><Relationship Id="rId4" Type="http://schemas.openxmlformats.org/officeDocument/2006/relationships/image" Target="../media/image55.jpeg"/></Relationships>
</file>

<file path=ppt/slides/_rels/slide25.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hyperlink" Target="http://www.youtube.com/watch?v=6Mc0UWpRRF4" TargetMode="Externa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2438400" cy="762000"/>
          </a:xfrm>
        </p:spPr>
        <p:txBody>
          <a:bodyPr/>
          <a:lstStyle/>
          <a:p>
            <a:r>
              <a:rPr lang="en-US" u="sng" dirty="0" smtClean="0"/>
              <a:t>Opener:</a:t>
            </a:r>
            <a:endParaRPr lang="en-US" u="sng" dirty="0"/>
          </a:p>
        </p:txBody>
      </p:sp>
      <p:sp>
        <p:nvSpPr>
          <p:cNvPr id="3" name="Content Placeholder 2"/>
          <p:cNvSpPr>
            <a:spLocks noGrp="1"/>
          </p:cNvSpPr>
          <p:nvPr>
            <p:ph idx="1"/>
          </p:nvPr>
        </p:nvSpPr>
        <p:spPr>
          <a:xfrm>
            <a:off x="0" y="685800"/>
            <a:ext cx="8229600" cy="4525963"/>
          </a:xfrm>
        </p:spPr>
        <p:txBody>
          <a:bodyPr/>
          <a:lstStyle/>
          <a:p>
            <a:pPr marL="514350" indent="-514350">
              <a:buFont typeface="+mj-lt"/>
              <a:buAutoNum type="arabicPeriod"/>
            </a:pPr>
            <a:r>
              <a:rPr lang="en-US" dirty="0" smtClean="0"/>
              <a:t>How would you feel if you encountered a Japanese American walking past you on the sidewalk the day after Pearl Harbor?</a:t>
            </a:r>
          </a:p>
          <a:p>
            <a:pPr marL="514350" indent="-514350">
              <a:buFont typeface="+mj-lt"/>
              <a:buAutoNum type="arabicPeriod"/>
            </a:pPr>
            <a:r>
              <a:rPr lang="en-US" dirty="0" smtClean="0"/>
              <a:t>How would you feel if you were a Japanese American the day after Pearl Harbor?</a:t>
            </a:r>
          </a:p>
          <a:p>
            <a:pPr marL="514350" indent="-514350">
              <a:buFont typeface="+mj-lt"/>
              <a:buAutoNum type="arabicPeriod"/>
            </a:pPr>
            <a:r>
              <a:rPr lang="en-US" dirty="0" smtClean="0"/>
              <a:t>How would the fears be similar or different from #1 and 2?</a:t>
            </a:r>
            <a:endParaRPr lang="en-US" dirty="0"/>
          </a:p>
        </p:txBody>
      </p:sp>
      <p:pic>
        <p:nvPicPr>
          <p:cNvPr id="4" name="Picture 3"/>
          <p:cNvPicPr>
            <a:picLocks noChangeAspect="1" noChangeArrowheads="1"/>
          </p:cNvPicPr>
          <p:nvPr/>
        </p:nvPicPr>
        <p:blipFill>
          <a:blip r:embed="rId2" cstate="print"/>
          <a:srcRect l="1912" t="6024"/>
          <a:stretch>
            <a:fillRect/>
          </a:stretch>
        </p:blipFill>
        <p:spPr bwMode="auto">
          <a:xfrm>
            <a:off x="5029200" y="3886200"/>
            <a:ext cx="3909892" cy="2971800"/>
          </a:xfrm>
          <a:prstGeom prst="rect">
            <a:avLst/>
          </a:prstGeom>
          <a:noFill/>
          <a:ln w="9525">
            <a:noFill/>
            <a:miter lim="800000"/>
            <a:headEnd/>
            <a:tailEnd/>
          </a:ln>
        </p:spPr>
      </p:pic>
      <p:sp>
        <p:nvSpPr>
          <p:cNvPr id="5" name="Rectangle 4"/>
          <p:cNvSpPr/>
          <p:nvPr/>
        </p:nvSpPr>
        <p:spPr>
          <a:xfrm>
            <a:off x="0" y="5181600"/>
            <a:ext cx="4572000" cy="1569660"/>
          </a:xfrm>
          <a:prstGeom prst="rect">
            <a:avLst/>
          </a:prstGeom>
        </p:spPr>
        <p:txBody>
          <a:bodyPr>
            <a:spAutoFit/>
          </a:bodyPr>
          <a:lstStyle/>
          <a:p>
            <a:r>
              <a:rPr lang="en-US" sz="1600" dirty="0" smtClean="0"/>
              <a:t>Akiko K. was 16 years old when the Japanese bombed Pearl Harbor. In this video clip she recalls her family's reaction and her own response.</a:t>
            </a:r>
            <a:endParaRPr lang="en-US" sz="1600" dirty="0" smtClean="0">
              <a:hlinkClick r:id="rId3"/>
            </a:endParaRPr>
          </a:p>
          <a:p>
            <a:r>
              <a:rPr lang="en-US" sz="1600" dirty="0" smtClean="0">
                <a:hlinkClick r:id="rId3"/>
              </a:rPr>
              <a:t>http://www.densho.org/assets/sharedpages/primarysource/primarysource.asp?id=117&amp;display_format=4&amp;section=causes&amp;text=1&amp;mediaType=video</a:t>
            </a:r>
            <a:r>
              <a:rPr lang="en-US" sz="1600" dirty="0" smtClean="0"/>
              <a:t> </a:t>
            </a:r>
            <a:endParaRPr lang="en-US" sz="1600" dirty="0"/>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linds(horizontal)">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Learning Objectives:</a:t>
            </a:r>
            <a:endParaRPr lang="en-US" b="1" dirty="0"/>
          </a:p>
        </p:txBody>
      </p:sp>
      <p:sp>
        <p:nvSpPr>
          <p:cNvPr id="3" name="Content Placeholder 2"/>
          <p:cNvSpPr>
            <a:spLocks noGrp="1"/>
          </p:cNvSpPr>
          <p:nvPr>
            <p:ph idx="1"/>
          </p:nvPr>
        </p:nvSpPr>
        <p:spPr/>
        <p:txBody>
          <a:bodyPr/>
          <a:lstStyle/>
          <a:p>
            <a:r>
              <a:rPr lang="en-US" b="1" dirty="0" smtClean="0"/>
              <a:t>Students will be able to</a:t>
            </a:r>
            <a:r>
              <a:rPr lang="en-US" dirty="0" smtClean="0"/>
              <a:t>:</a:t>
            </a:r>
          </a:p>
          <a:p>
            <a:pPr lvl="1"/>
            <a:r>
              <a:rPr lang="en-US" dirty="0" smtClean="0"/>
              <a:t>Explain why there was anti-Japanese hysteria after the Pearl Harbor attack.</a:t>
            </a:r>
          </a:p>
          <a:p>
            <a:pPr lvl="1"/>
            <a:r>
              <a:rPr lang="en-US" dirty="0" smtClean="0"/>
              <a:t>Explain how the media and government added to the hysteria and relate to modern examples of racial hysteria.</a:t>
            </a:r>
          </a:p>
          <a:p>
            <a:pPr lvl="1"/>
            <a:r>
              <a:rPr lang="en-US" dirty="0" smtClean="0"/>
              <a:t>Describe what life was like for Japanese-Americans in the internment camps.</a:t>
            </a:r>
          </a:p>
          <a:p>
            <a:pPr lvl="1">
              <a:buNone/>
            </a:pP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4"/>
          <p:cNvSpPr txBox="1">
            <a:spLocks noChangeArrowheads="1"/>
          </p:cNvSpPr>
          <p:nvPr/>
        </p:nvSpPr>
        <p:spPr bwMode="auto">
          <a:xfrm>
            <a:off x="0" y="152400"/>
            <a:ext cx="9144000" cy="366713"/>
          </a:xfrm>
          <a:prstGeom prst="rect">
            <a:avLst/>
          </a:prstGeom>
          <a:noFill/>
          <a:ln w="9525">
            <a:noFill/>
            <a:miter lim="800000"/>
            <a:headEnd/>
            <a:tailEnd/>
          </a:ln>
        </p:spPr>
        <p:txBody>
          <a:bodyPr>
            <a:spAutoFit/>
          </a:bodyPr>
          <a:lstStyle/>
          <a:p>
            <a:pPr>
              <a:spcBef>
                <a:spcPct val="50000"/>
              </a:spcBef>
            </a:pPr>
            <a:endParaRPr lang="en-US"/>
          </a:p>
        </p:txBody>
      </p:sp>
      <p:sp>
        <p:nvSpPr>
          <p:cNvPr id="23555" name="Text Box 7"/>
          <p:cNvSpPr txBox="1">
            <a:spLocks noChangeArrowheads="1"/>
          </p:cNvSpPr>
          <p:nvPr/>
        </p:nvSpPr>
        <p:spPr bwMode="auto">
          <a:xfrm>
            <a:off x="0" y="228600"/>
            <a:ext cx="9144000" cy="366713"/>
          </a:xfrm>
          <a:prstGeom prst="rect">
            <a:avLst/>
          </a:prstGeom>
          <a:noFill/>
          <a:ln w="9525">
            <a:noFill/>
            <a:miter lim="800000"/>
            <a:headEnd/>
            <a:tailEnd/>
          </a:ln>
        </p:spPr>
        <p:txBody>
          <a:bodyPr>
            <a:spAutoFit/>
          </a:bodyPr>
          <a:lstStyle/>
          <a:p>
            <a:pPr>
              <a:spcBef>
                <a:spcPct val="50000"/>
              </a:spcBef>
            </a:pPr>
            <a:endParaRPr lang="en-US"/>
          </a:p>
        </p:txBody>
      </p:sp>
      <p:sp>
        <p:nvSpPr>
          <p:cNvPr id="23556" name="Text Box 10"/>
          <p:cNvSpPr txBox="1">
            <a:spLocks noChangeArrowheads="1"/>
          </p:cNvSpPr>
          <p:nvPr/>
        </p:nvSpPr>
        <p:spPr bwMode="auto">
          <a:xfrm>
            <a:off x="0" y="0"/>
            <a:ext cx="9144000" cy="519113"/>
          </a:xfrm>
          <a:prstGeom prst="rect">
            <a:avLst/>
          </a:prstGeom>
          <a:noFill/>
          <a:ln w="9525">
            <a:noFill/>
            <a:miter lim="800000"/>
            <a:headEnd/>
            <a:tailEnd/>
          </a:ln>
        </p:spPr>
        <p:txBody>
          <a:bodyPr>
            <a:spAutoFit/>
          </a:bodyPr>
          <a:lstStyle/>
          <a:p>
            <a:pPr>
              <a:spcBef>
                <a:spcPct val="50000"/>
              </a:spcBef>
            </a:pPr>
            <a:endParaRPr lang="en-US" sz="2800">
              <a:latin typeface="Times New Roman" pitchFamily="18" charset="0"/>
            </a:endParaRPr>
          </a:p>
        </p:txBody>
      </p:sp>
      <p:pic>
        <p:nvPicPr>
          <p:cNvPr id="23557" name="Picture 12"/>
          <p:cNvPicPr>
            <a:picLocks noChangeAspect="1" noChangeArrowheads="1"/>
          </p:cNvPicPr>
          <p:nvPr/>
        </p:nvPicPr>
        <p:blipFill>
          <a:blip r:embed="rId2" cstate="print"/>
          <a:srcRect/>
          <a:stretch>
            <a:fillRect/>
          </a:stretch>
        </p:blipFill>
        <p:spPr bwMode="auto">
          <a:xfrm>
            <a:off x="2438400" y="125413"/>
            <a:ext cx="4191000" cy="67294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ChangeAspect="1" noChangeArrowheads="1"/>
          </p:cNvPicPr>
          <p:nvPr/>
        </p:nvPicPr>
        <p:blipFill>
          <a:blip r:embed="rId2" cstate="print"/>
          <a:srcRect/>
          <a:stretch>
            <a:fillRect/>
          </a:stretch>
        </p:blipFill>
        <p:spPr bwMode="auto">
          <a:xfrm>
            <a:off x="1143000" y="11113"/>
            <a:ext cx="6858000" cy="68357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ChangeAspect="1" noChangeArrowheads="1"/>
          </p:cNvPicPr>
          <p:nvPr/>
        </p:nvPicPr>
        <p:blipFill>
          <a:blip r:embed="rId2" cstate="print"/>
          <a:srcRect/>
          <a:stretch>
            <a:fillRect/>
          </a:stretch>
        </p:blipFill>
        <p:spPr bwMode="auto">
          <a:xfrm>
            <a:off x="1131888" y="239713"/>
            <a:ext cx="6640512" cy="66182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533400" y="228600"/>
            <a:ext cx="7772400" cy="3200400"/>
          </a:xfrm>
        </p:spPr>
        <p:txBody>
          <a:bodyPr>
            <a:normAutofit fontScale="90000"/>
          </a:bodyPr>
          <a:lstStyle/>
          <a:p>
            <a:r>
              <a:rPr lang="en-US" sz="2000" dirty="0" smtClean="0">
                <a:hlinkClick r:id="rId2"/>
              </a:rPr>
              <a:t>http://www.densho.org/assets/sharedpages/primarysource/primarysource.asp?id=123&amp;display_format=4&amp;section=causes&amp;text=1&amp;mediaType=video</a:t>
            </a:r>
            <a:r>
              <a:rPr lang="en-US" sz="2000" dirty="0" smtClean="0"/>
              <a:t/>
            </a:r>
            <a:br>
              <a:rPr lang="en-US" sz="2000" dirty="0" smtClean="0"/>
            </a:br>
            <a:r>
              <a:rPr lang="en-US" sz="2800" dirty="0" smtClean="0"/>
              <a:t>Are you a human being?</a:t>
            </a:r>
            <a:br>
              <a:rPr lang="en-US" sz="2800" dirty="0" smtClean="0"/>
            </a:br>
            <a:r>
              <a:rPr lang="en-US" sz="2800" dirty="0" smtClean="0"/>
              <a:t>-Soldier was told that Japanese were “gorillas” and enlist if you want to kill some. –Military recruiting (South Carolina)</a:t>
            </a:r>
            <a:br>
              <a:rPr lang="en-US" sz="2800" dirty="0" smtClean="0"/>
            </a:br>
            <a:r>
              <a:rPr lang="en-US" sz="2800" dirty="0" smtClean="0"/>
              <a:t>Soldier realized that were just regular, normal people</a:t>
            </a:r>
            <a:endParaRPr lang="en-US" sz="28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54" name="Picture 10" descr="JapsMoving"/>
          <p:cNvPicPr>
            <a:picLocks noChangeAspect="1" noChangeArrowheads="1"/>
          </p:cNvPicPr>
          <p:nvPr/>
        </p:nvPicPr>
        <p:blipFill>
          <a:blip r:embed="rId2" cstate="print"/>
          <a:srcRect/>
          <a:stretch>
            <a:fillRect/>
          </a:stretch>
        </p:blipFill>
        <p:spPr bwMode="auto">
          <a:xfrm>
            <a:off x="152400" y="381000"/>
            <a:ext cx="8713788" cy="60134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6154"/>
                                        </p:tgtEl>
                                        <p:attrNameLst>
                                          <p:attrName>style.visibility</p:attrName>
                                        </p:attrNameLst>
                                      </p:cBhvr>
                                      <p:to>
                                        <p:strVal val="visible"/>
                                      </p:to>
                                    </p:set>
                                    <p:animEffect transition="in" filter="box(in)">
                                      <p:cBhvr>
                                        <p:cTn id="7" dur="500"/>
                                        <p:tgtEl>
                                          <p:spTgt spid="61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2" cstate="print"/>
          <a:srcRect/>
          <a:stretch>
            <a:fillRect/>
          </a:stretch>
        </p:blipFill>
        <p:spPr bwMode="auto">
          <a:xfrm>
            <a:off x="295275" y="7938"/>
            <a:ext cx="8543925" cy="68500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normAutofit/>
          </a:bodyPr>
          <a:lstStyle/>
          <a:p>
            <a:pPr>
              <a:buNone/>
            </a:pPr>
            <a:r>
              <a:rPr lang="en-US" sz="1400" dirty="0" smtClean="0">
                <a:hlinkClick r:id="rId2"/>
              </a:rPr>
              <a:t>http://www.densho.org/assets/sharedpages/primarysource/primarysource.asp?id=125&amp;display_format=4&amp;section=causes&amp;text=1&amp;mediaType=video</a:t>
            </a:r>
            <a:endParaRPr lang="en-US" sz="1400" dirty="0" smtClean="0"/>
          </a:p>
          <a:p>
            <a:r>
              <a:rPr lang="en-US" dirty="0" smtClean="0"/>
              <a:t>Why didn’t any Japanese American’s try to refute the statements against them? </a:t>
            </a:r>
          </a:p>
          <a:p>
            <a:pPr marL="0" indent="0">
              <a:buNone/>
            </a:pPr>
            <a:endParaRPr lang="en-US" dirty="0" smtClean="0"/>
          </a:p>
          <a:p>
            <a:pPr>
              <a:buNone/>
            </a:pPr>
            <a:r>
              <a:rPr lang="en-US" sz="1400" dirty="0" smtClean="0">
                <a:hlinkClick r:id="rId3"/>
              </a:rPr>
              <a:t>http://www.densho.org/assets/sharedpages/primarysource/primarysource.asp?id=127&amp;display_format=4&amp;section=causes&amp;text=1&amp;mediaType=video</a:t>
            </a:r>
            <a:r>
              <a:rPr lang="en-US" sz="1400" dirty="0" smtClean="0"/>
              <a:t>  </a:t>
            </a:r>
          </a:p>
          <a:p>
            <a:r>
              <a:rPr lang="en-US" dirty="0" smtClean="0"/>
              <a:t>How did the media distort the image of the little kids playing with sling shots?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linds(horizontal)">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checkerboard(across)">
                                      <p:cBhvr>
                                        <p:cTn id="15" dur="500"/>
                                        <p:tgtEl>
                                          <p:spTgt spid="3">
                                            <p:txEl>
                                              <p:pRg st="3" end="3"/>
                                            </p:txEl>
                                          </p:spTgt>
                                        </p:tgtEl>
                                      </p:cBhvr>
                                    </p:animEffect>
                                  </p:childTnLst>
                                </p:cTn>
                              </p:par>
                              <p:par>
                                <p:cTn id="16" presetID="5" presetClass="entr" presetSubtype="10"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checkerboard(across)">
                                      <p:cBhvr>
                                        <p:cTn id="18"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20015" y="304799"/>
            <a:ext cx="1861185" cy="2401529"/>
          </a:xfrm>
          <a:prstGeom prst="rect">
            <a:avLst/>
          </a:prstGeom>
          <a:noFill/>
          <a:ln w="9525">
            <a:noFill/>
            <a:miter lim="800000"/>
            <a:headEnd/>
            <a:tailEnd/>
          </a:ln>
        </p:spPr>
      </p:pic>
      <p:sp>
        <p:nvSpPr>
          <p:cNvPr id="5" name="Rectangle 4"/>
          <p:cNvSpPr/>
          <p:nvPr/>
        </p:nvSpPr>
        <p:spPr>
          <a:xfrm>
            <a:off x="2057400" y="304800"/>
            <a:ext cx="6934200" cy="6186309"/>
          </a:xfrm>
          <a:prstGeom prst="rect">
            <a:avLst/>
          </a:prstGeom>
        </p:spPr>
        <p:txBody>
          <a:bodyPr wrap="square">
            <a:spAutoFit/>
          </a:bodyPr>
          <a:lstStyle/>
          <a:p>
            <a:r>
              <a:rPr lang="en-US" b="1" dirty="0" smtClean="0"/>
              <a:t>Certain principles and freedoms are guaranteed by our Constitution. Yet, without enforcement, the Constitution is just a piece of paper. Where does one turn if national leaders fail to uphold these fundamental rights?</a:t>
            </a:r>
          </a:p>
          <a:p>
            <a:pPr>
              <a:buFont typeface="Arial" pitchFamily="34" charset="0"/>
              <a:buChar char="•"/>
            </a:pPr>
            <a:r>
              <a:rPr lang="en-US" dirty="0" smtClean="0"/>
              <a:t> President Roosevelt ignored reports from Naval Intelligence, the FBI and other official sources that there was </a:t>
            </a:r>
            <a:r>
              <a:rPr lang="en-US" dirty="0" smtClean="0">
                <a:hlinkClick r:id="rId3"/>
              </a:rPr>
              <a:t>no need for either mass removal or incarceration</a:t>
            </a:r>
            <a:r>
              <a:rPr lang="en-US" dirty="0" smtClean="0"/>
              <a:t> of people of Japanese ancestry. </a:t>
            </a:r>
          </a:p>
          <a:p>
            <a:pPr>
              <a:buFont typeface="Arial" pitchFamily="34" charset="0"/>
              <a:buChar char="•"/>
            </a:pPr>
            <a:r>
              <a:rPr lang="en-US" dirty="0" smtClean="0"/>
              <a:t>According to then FBI Director J. Edgar Hoover, " ... the decision to evacuate was ... based primarily on public and political pressures rather than factual data."</a:t>
            </a:r>
            <a:r>
              <a:rPr lang="en-US" baseline="30000" dirty="0" smtClean="0"/>
              <a:t>[1]</a:t>
            </a:r>
          </a:p>
          <a:p>
            <a:pPr>
              <a:buFont typeface="Arial" pitchFamily="34" charset="0"/>
              <a:buChar char="•"/>
            </a:pPr>
            <a:r>
              <a:rPr lang="en-US" dirty="0" smtClean="0"/>
              <a:t> Perhaps Roosevelt was influenced by anti-Japanese sentiments or </a:t>
            </a:r>
            <a:r>
              <a:rPr lang="en-US" dirty="0" smtClean="0">
                <a:hlinkClick r:id="rId4"/>
              </a:rPr>
              <a:t>misled by key advisors</a:t>
            </a:r>
            <a:r>
              <a:rPr lang="en-US" dirty="0" smtClean="0"/>
              <a:t>. </a:t>
            </a:r>
          </a:p>
          <a:p>
            <a:pPr>
              <a:buFont typeface="Arial" pitchFamily="34" charset="0"/>
              <a:buChar char="•"/>
            </a:pPr>
            <a:r>
              <a:rPr lang="en-US" dirty="0" smtClean="0"/>
              <a:t>Perhaps it was because there </a:t>
            </a:r>
            <a:r>
              <a:rPr lang="en-US" dirty="0" smtClean="0">
                <a:hlinkClick r:id="rId5"/>
              </a:rPr>
              <a:t>was no strong opposition</a:t>
            </a:r>
            <a:r>
              <a:rPr lang="en-US" dirty="0" smtClean="0"/>
              <a:t> to the incarceration on the West Coast. </a:t>
            </a:r>
          </a:p>
          <a:p>
            <a:pPr>
              <a:buFont typeface="Arial" pitchFamily="34" charset="0"/>
              <a:buChar char="•"/>
            </a:pPr>
            <a:r>
              <a:rPr lang="en-US" dirty="0" smtClean="0"/>
              <a:t>In any case, President Roosevelt encountered little resistance when he chose to violate the civil rights of a small, easily identifiable and politically powerless minority group rather than go against the rising tide of hostility. </a:t>
            </a:r>
          </a:p>
          <a:p>
            <a:pPr>
              <a:buFont typeface="Arial" pitchFamily="34" charset="0"/>
              <a:buChar char="•"/>
            </a:pPr>
            <a:r>
              <a:rPr lang="en-US" dirty="0" smtClean="0"/>
              <a:t>The </a:t>
            </a:r>
            <a:r>
              <a:rPr lang="en-US" dirty="0" smtClean="0">
                <a:hlinkClick r:id="rId6"/>
              </a:rPr>
              <a:t>U.S. Supreme Court</a:t>
            </a:r>
            <a:r>
              <a:rPr lang="en-US" dirty="0" smtClean="0"/>
              <a:t> upheld Roosevelt's decision.</a:t>
            </a:r>
          </a:p>
          <a:p>
            <a:pPr>
              <a:buFont typeface="Arial" pitchFamily="34" charset="0"/>
              <a:buChar char="•"/>
            </a:pPr>
            <a:r>
              <a:rPr lang="en-US" dirty="0" smtClean="0"/>
              <a:t> In sharp contrast to the mainland, the </a:t>
            </a:r>
            <a:r>
              <a:rPr lang="en-US" dirty="0" smtClean="0">
                <a:hlinkClick r:id="rId7"/>
              </a:rPr>
              <a:t>military leadership in Hawaii</a:t>
            </a:r>
            <a:r>
              <a:rPr lang="en-US" dirty="0" smtClean="0"/>
              <a:t> discouraged public hysteria and there was no mass incarceration on the islands.</a:t>
            </a:r>
            <a:endParaRPr lang="en-US" dirty="0"/>
          </a:p>
        </p:txBody>
      </p:sp>
      <mc:AlternateContent xmlns:mc="http://schemas.openxmlformats.org/markup-compatibility/2006" xmlns:p14="http://schemas.microsoft.com/office/powerpoint/2010/main">
        <mc:Choice Requires="p14">
          <p:contentPart p14:bwMode="auto" r:id="rId8">
            <p14:nvContentPartPr>
              <p14:cNvPr id="2" name="Ink 1"/>
              <p14:cNvContentPartPr/>
              <p14:nvPr/>
            </p14:nvContentPartPr>
            <p14:xfrm>
              <a:off x="4445280" y="1075320"/>
              <a:ext cx="3345480" cy="84600"/>
            </p14:xfrm>
          </p:contentPart>
        </mc:Choice>
        <mc:Fallback xmlns="">
          <p:pic>
            <p:nvPicPr>
              <p:cNvPr id="2" name="Ink 1"/>
              <p:cNvPicPr/>
              <p:nvPr/>
            </p:nvPicPr>
            <p:blipFill>
              <a:blip r:embed="rId9"/>
              <a:stretch>
                <a:fillRect/>
              </a:stretch>
            </p:blipFill>
            <p:spPr>
              <a:xfrm>
                <a:off x="4432680" y="988200"/>
                <a:ext cx="3377880" cy="2426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3" name="Ink 2"/>
              <p14:cNvContentPartPr/>
              <p14:nvPr/>
            </p14:nvContentPartPr>
            <p14:xfrm>
              <a:off x="2180880" y="1368000"/>
              <a:ext cx="2089800" cy="185040"/>
            </p14:xfrm>
          </p:contentPart>
        </mc:Choice>
        <mc:Fallback xmlns="">
          <p:pic>
            <p:nvPicPr>
              <p:cNvPr id="3" name="Ink 2"/>
              <p:cNvPicPr/>
              <p:nvPr/>
            </p:nvPicPr>
            <p:blipFill>
              <a:blip r:embed="rId11"/>
              <a:stretch>
                <a:fillRect/>
              </a:stretch>
            </p:blipFill>
            <p:spPr>
              <a:xfrm>
                <a:off x="2162160" y="1284120"/>
                <a:ext cx="2129760" cy="3247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4" name="Ink 3"/>
              <p14:cNvContentPartPr/>
              <p14:nvPr/>
            </p14:nvContentPartPr>
            <p14:xfrm>
              <a:off x="5896440" y="1944720"/>
              <a:ext cx="64440" cy="37800"/>
            </p14:xfrm>
          </p:contentPart>
        </mc:Choice>
        <mc:Fallback xmlns="">
          <p:pic>
            <p:nvPicPr>
              <p:cNvPr id="4" name="Ink 3"/>
              <p:cNvPicPr/>
              <p:nvPr/>
            </p:nvPicPr>
            <p:blipFill>
              <a:blip r:embed="rId13"/>
              <a:stretch>
                <a:fillRect/>
              </a:stretch>
            </p:blipFill>
            <p:spPr>
              <a:xfrm>
                <a:off x="5891040" y="1919520"/>
                <a:ext cx="75960" cy="9036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6" name="Ink 5"/>
              <p14:cNvContentPartPr/>
              <p14:nvPr/>
            </p14:nvContentPartPr>
            <p14:xfrm>
              <a:off x="4912200" y="1811520"/>
              <a:ext cx="3284640" cy="61560"/>
            </p14:xfrm>
          </p:contentPart>
        </mc:Choice>
        <mc:Fallback xmlns="">
          <p:pic>
            <p:nvPicPr>
              <p:cNvPr id="6" name="Ink 5"/>
              <p:cNvPicPr/>
              <p:nvPr/>
            </p:nvPicPr>
            <p:blipFill>
              <a:blip r:embed="rId15"/>
              <a:stretch>
                <a:fillRect/>
              </a:stretch>
            </p:blipFill>
            <p:spPr>
              <a:xfrm>
                <a:off x="4891320" y="1728360"/>
                <a:ext cx="3326040" cy="2250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7" name="Ink 6"/>
              <p14:cNvContentPartPr/>
              <p14:nvPr/>
            </p14:nvContentPartPr>
            <p14:xfrm>
              <a:off x="2107080" y="2082240"/>
              <a:ext cx="5339880" cy="226800"/>
            </p14:xfrm>
          </p:contentPart>
        </mc:Choice>
        <mc:Fallback xmlns="">
          <p:pic>
            <p:nvPicPr>
              <p:cNvPr id="7" name="Ink 6"/>
              <p:cNvPicPr/>
              <p:nvPr/>
            </p:nvPicPr>
            <p:blipFill>
              <a:blip r:embed="rId17"/>
              <a:stretch>
                <a:fillRect/>
              </a:stretch>
            </p:blipFill>
            <p:spPr>
              <a:xfrm>
                <a:off x="2090520" y="1990800"/>
                <a:ext cx="5360760" cy="38232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8" name="Ink 7"/>
              <p14:cNvContentPartPr/>
              <p14:nvPr/>
            </p14:nvContentPartPr>
            <p14:xfrm>
              <a:off x="2111760" y="2640600"/>
              <a:ext cx="6598800" cy="168840"/>
            </p14:xfrm>
          </p:contentPart>
        </mc:Choice>
        <mc:Fallback xmlns="">
          <p:pic>
            <p:nvPicPr>
              <p:cNvPr id="8" name="Ink 7"/>
              <p:cNvPicPr/>
              <p:nvPr/>
            </p:nvPicPr>
            <p:blipFill>
              <a:blip r:embed="rId19"/>
              <a:stretch>
                <a:fillRect/>
              </a:stretch>
            </p:blipFill>
            <p:spPr>
              <a:xfrm>
                <a:off x="2092320" y="2542320"/>
                <a:ext cx="6629040" cy="36864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9" name="Ink 8"/>
              <p14:cNvContentPartPr/>
              <p14:nvPr/>
            </p14:nvContentPartPr>
            <p14:xfrm>
              <a:off x="6962760" y="2354400"/>
              <a:ext cx="1306080" cy="57960"/>
            </p14:xfrm>
          </p:contentPart>
        </mc:Choice>
        <mc:Fallback xmlns="">
          <p:pic>
            <p:nvPicPr>
              <p:cNvPr id="9" name="Ink 8"/>
              <p:cNvPicPr/>
              <p:nvPr/>
            </p:nvPicPr>
            <p:blipFill>
              <a:blip r:embed="rId21"/>
              <a:stretch>
                <a:fillRect/>
              </a:stretch>
            </p:blipFill>
            <p:spPr>
              <a:xfrm>
                <a:off x="6956640" y="2262600"/>
                <a:ext cx="1332000" cy="2358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0" name="Ink 9"/>
              <p14:cNvContentPartPr/>
              <p14:nvPr/>
            </p14:nvContentPartPr>
            <p14:xfrm>
              <a:off x="2137320" y="2786040"/>
              <a:ext cx="1910520" cy="259560"/>
            </p14:xfrm>
          </p:contentPart>
        </mc:Choice>
        <mc:Fallback xmlns="">
          <p:pic>
            <p:nvPicPr>
              <p:cNvPr id="10" name="Ink 9"/>
              <p:cNvPicPr/>
              <p:nvPr/>
            </p:nvPicPr>
            <p:blipFill>
              <a:blip r:embed="rId23"/>
              <a:stretch>
                <a:fillRect/>
              </a:stretch>
            </p:blipFill>
            <p:spPr>
              <a:xfrm>
                <a:off x="2116800" y="2693520"/>
                <a:ext cx="1952640" cy="42480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1" name="Ink 10"/>
              <p14:cNvContentPartPr/>
              <p14:nvPr/>
            </p14:nvContentPartPr>
            <p14:xfrm>
              <a:off x="6987960" y="2348280"/>
              <a:ext cx="1485360" cy="200880"/>
            </p14:xfrm>
          </p:contentPart>
        </mc:Choice>
        <mc:Fallback xmlns="">
          <p:pic>
            <p:nvPicPr>
              <p:cNvPr id="11" name="Ink 10"/>
              <p:cNvPicPr/>
              <p:nvPr/>
            </p:nvPicPr>
            <p:blipFill>
              <a:blip r:embed="rId25"/>
              <a:stretch>
                <a:fillRect/>
              </a:stretch>
            </p:blipFill>
            <p:spPr>
              <a:xfrm>
                <a:off x="6968880" y="2271240"/>
                <a:ext cx="1525320" cy="36648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2" name="Ink 11"/>
              <p14:cNvContentPartPr/>
              <p14:nvPr/>
            </p14:nvContentPartPr>
            <p14:xfrm>
              <a:off x="2182680" y="2590200"/>
              <a:ext cx="6810840" cy="188640"/>
            </p14:xfrm>
          </p:contentPart>
        </mc:Choice>
        <mc:Fallback xmlns="">
          <p:pic>
            <p:nvPicPr>
              <p:cNvPr id="12" name="Ink 11"/>
              <p:cNvPicPr/>
              <p:nvPr/>
            </p:nvPicPr>
            <p:blipFill>
              <a:blip r:embed="rId27"/>
              <a:stretch>
                <a:fillRect/>
              </a:stretch>
            </p:blipFill>
            <p:spPr>
              <a:xfrm>
                <a:off x="2163960" y="2511720"/>
                <a:ext cx="6854040" cy="36324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13" name="Ink 12"/>
              <p14:cNvContentPartPr/>
              <p14:nvPr/>
            </p14:nvContentPartPr>
            <p14:xfrm>
              <a:off x="5043240" y="3616200"/>
              <a:ext cx="3107520" cy="271080"/>
            </p14:xfrm>
          </p:contentPart>
        </mc:Choice>
        <mc:Fallback xmlns="">
          <p:pic>
            <p:nvPicPr>
              <p:cNvPr id="13" name="Ink 12"/>
              <p:cNvPicPr/>
              <p:nvPr/>
            </p:nvPicPr>
            <p:blipFill>
              <a:blip r:embed="rId29"/>
              <a:stretch>
                <a:fillRect/>
              </a:stretch>
            </p:blipFill>
            <p:spPr>
              <a:xfrm>
                <a:off x="5037480" y="3526920"/>
                <a:ext cx="3134520" cy="43632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14" name="Ink 13"/>
              <p14:cNvContentPartPr/>
              <p14:nvPr/>
            </p14:nvContentPartPr>
            <p14:xfrm>
              <a:off x="2244600" y="3993120"/>
              <a:ext cx="2904840" cy="85680"/>
            </p14:xfrm>
          </p:contentPart>
        </mc:Choice>
        <mc:Fallback xmlns="">
          <p:pic>
            <p:nvPicPr>
              <p:cNvPr id="14" name="Ink 13"/>
              <p:cNvPicPr/>
              <p:nvPr/>
            </p:nvPicPr>
            <p:blipFill>
              <a:blip r:embed="rId31"/>
              <a:stretch>
                <a:fillRect/>
              </a:stretch>
            </p:blipFill>
            <p:spPr>
              <a:xfrm>
                <a:off x="2226240" y="3908160"/>
                <a:ext cx="2946960" cy="26136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15" name="Ink 14"/>
              <p14:cNvContentPartPr/>
              <p14:nvPr/>
            </p14:nvContentPartPr>
            <p14:xfrm>
              <a:off x="2933640" y="4454280"/>
              <a:ext cx="2157840" cy="156600"/>
            </p14:xfrm>
          </p:contentPart>
        </mc:Choice>
        <mc:Fallback xmlns="">
          <p:pic>
            <p:nvPicPr>
              <p:cNvPr id="15" name="Ink 14"/>
              <p:cNvPicPr/>
              <p:nvPr/>
            </p:nvPicPr>
            <p:blipFill>
              <a:blip r:embed="rId33"/>
              <a:stretch>
                <a:fillRect/>
              </a:stretch>
            </p:blipFill>
            <p:spPr>
              <a:xfrm>
                <a:off x="2910600" y="4352400"/>
                <a:ext cx="2206080" cy="35964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16" name="Ink 15"/>
              <p14:cNvContentPartPr/>
              <p14:nvPr/>
            </p14:nvContentPartPr>
            <p14:xfrm>
              <a:off x="2599560" y="5218200"/>
              <a:ext cx="4434480" cy="343440"/>
            </p14:xfrm>
          </p:contentPart>
        </mc:Choice>
        <mc:Fallback xmlns="">
          <p:pic>
            <p:nvPicPr>
              <p:cNvPr id="16" name="Ink 15"/>
              <p:cNvPicPr/>
              <p:nvPr/>
            </p:nvPicPr>
            <p:blipFill>
              <a:blip r:embed="rId35"/>
              <a:stretch>
                <a:fillRect/>
              </a:stretch>
            </p:blipFill>
            <p:spPr>
              <a:xfrm>
                <a:off x="2576880" y="5125680"/>
                <a:ext cx="4479480" cy="52992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17" name="Ink 16"/>
              <p14:cNvContentPartPr/>
              <p14:nvPr/>
            </p14:nvContentPartPr>
            <p14:xfrm>
              <a:off x="7935840" y="5518080"/>
              <a:ext cx="104040" cy="43200"/>
            </p14:xfrm>
          </p:contentPart>
        </mc:Choice>
        <mc:Fallback xmlns="">
          <p:pic>
            <p:nvPicPr>
              <p:cNvPr id="17" name="Ink 16"/>
              <p:cNvPicPr/>
              <p:nvPr/>
            </p:nvPicPr>
            <p:blipFill>
              <a:blip r:embed="rId37"/>
              <a:stretch>
                <a:fillRect/>
              </a:stretch>
            </p:blipFill>
            <p:spPr>
              <a:xfrm>
                <a:off x="7930440" y="5483160"/>
                <a:ext cx="113760" cy="11124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18" name="Ink 17"/>
              <p14:cNvContentPartPr/>
              <p14:nvPr/>
            </p14:nvContentPartPr>
            <p14:xfrm>
              <a:off x="7809840" y="5583600"/>
              <a:ext cx="653760" cy="129960"/>
            </p14:xfrm>
          </p:contentPart>
        </mc:Choice>
        <mc:Fallback xmlns="">
          <p:pic>
            <p:nvPicPr>
              <p:cNvPr id="18" name="Ink 17"/>
              <p:cNvPicPr/>
              <p:nvPr/>
            </p:nvPicPr>
            <p:blipFill>
              <a:blip r:embed="rId39"/>
              <a:stretch>
                <a:fillRect/>
              </a:stretch>
            </p:blipFill>
            <p:spPr>
              <a:xfrm>
                <a:off x="7792200" y="5499000"/>
                <a:ext cx="694080" cy="29916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19" name="Ink 18"/>
              <p14:cNvContentPartPr/>
              <p14:nvPr/>
            </p14:nvContentPartPr>
            <p14:xfrm>
              <a:off x="2167560" y="5905440"/>
              <a:ext cx="6667920" cy="195840"/>
            </p14:xfrm>
          </p:contentPart>
        </mc:Choice>
        <mc:Fallback xmlns="">
          <p:pic>
            <p:nvPicPr>
              <p:cNvPr id="19" name="Ink 18"/>
              <p:cNvPicPr/>
              <p:nvPr/>
            </p:nvPicPr>
            <p:blipFill>
              <a:blip r:embed="rId41"/>
              <a:stretch>
                <a:fillRect/>
              </a:stretch>
            </p:blipFill>
            <p:spPr>
              <a:xfrm>
                <a:off x="2146680" y="5814000"/>
                <a:ext cx="6715080" cy="38232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20" name="Ink 19"/>
              <p14:cNvContentPartPr/>
              <p14:nvPr/>
            </p14:nvContentPartPr>
            <p14:xfrm>
              <a:off x="2124360" y="6123240"/>
              <a:ext cx="641520" cy="198000"/>
            </p14:xfrm>
          </p:contentPart>
        </mc:Choice>
        <mc:Fallback xmlns="">
          <p:pic>
            <p:nvPicPr>
              <p:cNvPr id="20" name="Ink 19"/>
              <p:cNvPicPr/>
              <p:nvPr/>
            </p:nvPicPr>
            <p:blipFill>
              <a:blip r:embed="rId43"/>
              <a:stretch>
                <a:fillRect/>
              </a:stretch>
            </p:blipFill>
            <p:spPr>
              <a:xfrm>
                <a:off x="2104200" y="6029280"/>
                <a:ext cx="685800" cy="37656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21" name="Ink 20"/>
              <p14:cNvContentPartPr/>
              <p14:nvPr/>
            </p14:nvContentPartPr>
            <p14:xfrm>
              <a:off x="720" y="720"/>
              <a:ext cx="2622240" cy="3570120"/>
            </p14:xfrm>
          </p:contentPart>
        </mc:Choice>
        <mc:Fallback xmlns="">
          <p:pic>
            <p:nvPicPr>
              <p:cNvPr id="21" name="Ink 20"/>
              <p:cNvPicPr/>
              <p:nvPr/>
            </p:nvPicPr>
            <p:blipFill>
              <a:blip r:embed="rId45"/>
              <a:stretch>
                <a:fillRect/>
              </a:stretch>
            </p:blipFill>
            <p:spPr>
              <a:xfrm>
                <a:off x="-24120" y="-104400"/>
                <a:ext cx="2671560" cy="3771360"/>
              </a:xfrm>
              <a:prstGeom prst="rect">
                <a:avLst/>
              </a:prstGeom>
            </p:spPr>
          </p:pic>
        </mc:Fallback>
      </mc:AlternateContent>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noChangeArrowheads="1"/>
          </p:cNvPicPr>
          <p:nvPr/>
        </p:nvPicPr>
        <p:blipFill>
          <a:blip r:embed="rId2" cstate="print"/>
          <a:srcRect/>
          <a:stretch>
            <a:fillRect/>
          </a:stretch>
        </p:blipFill>
        <p:spPr bwMode="auto">
          <a:xfrm>
            <a:off x="-50800" y="38100"/>
            <a:ext cx="9194800" cy="68199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838200"/>
          </a:xfrm>
        </p:spPr>
        <p:txBody>
          <a:bodyPr/>
          <a:lstStyle/>
          <a:p>
            <a:r>
              <a:rPr lang="en-US" dirty="0" smtClean="0"/>
              <a:t>Document Analysis:</a:t>
            </a:r>
            <a:endParaRPr lang="en-US" dirty="0"/>
          </a:p>
        </p:txBody>
      </p:sp>
      <p:sp>
        <p:nvSpPr>
          <p:cNvPr id="3" name="Content Placeholder 2"/>
          <p:cNvSpPr>
            <a:spLocks noGrp="1"/>
          </p:cNvSpPr>
          <p:nvPr>
            <p:ph idx="1"/>
          </p:nvPr>
        </p:nvSpPr>
        <p:spPr>
          <a:xfrm>
            <a:off x="152400" y="762000"/>
            <a:ext cx="8534400" cy="5943600"/>
          </a:xfrm>
        </p:spPr>
        <p:txBody>
          <a:bodyPr/>
          <a:lstStyle/>
          <a:p>
            <a:pPr>
              <a:buNone/>
            </a:pPr>
            <a:r>
              <a:rPr lang="en-US" u="sng" dirty="0" smtClean="0"/>
              <a:t>Group 1: Executive Order 9066</a:t>
            </a:r>
            <a:r>
              <a:rPr lang="en-US" dirty="0" smtClean="0"/>
              <a:t>: What does Roosevelt mean, “Whereas the successful prosecution of the war requires every possible protection against espionage and against sabotage to national-defense material, national-defense premises, and national-defense utilities?”</a:t>
            </a:r>
          </a:p>
          <a:p>
            <a:pPr>
              <a:buNone/>
            </a:pPr>
            <a:r>
              <a:rPr lang="en-US" u="sng" dirty="0" smtClean="0"/>
              <a:t>Group 2: Instructions to all persons of Japanese Ancestry: </a:t>
            </a:r>
            <a:r>
              <a:rPr lang="en-US" dirty="0" smtClean="0"/>
              <a:t>What do instructions state that all Japanese must do? What are they allowed to bring?</a:t>
            </a:r>
            <a:endParaRPr lang="en-US" u="sng"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0" y="43935"/>
            <a:ext cx="8991600" cy="184665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indent="457200" fontAlgn="base">
              <a:spcBef>
                <a:spcPct val="0"/>
              </a:spcBef>
              <a:spcAft>
                <a:spcPct val="0"/>
              </a:spcAft>
            </a:pPr>
            <a:r>
              <a:rPr lang="en-US" sz="2400" b="1" dirty="0" smtClean="0">
                <a:solidFill>
                  <a:schemeClr val="accent1">
                    <a:lumMod val="75000"/>
                  </a:schemeClr>
                </a:solidFill>
                <a:latin typeface="Antique Olive"/>
                <a:ea typeface="Times New Roman" pitchFamily="18" charset="0"/>
                <a:cs typeface="Tunga" pitchFamily="2" charset="0"/>
              </a:rPr>
              <a:t>*Open </a:t>
            </a:r>
            <a:r>
              <a:rPr lang="en-US" sz="2400" b="1" dirty="0">
                <a:solidFill>
                  <a:schemeClr val="accent1">
                    <a:lumMod val="75000"/>
                  </a:schemeClr>
                </a:solidFill>
                <a:latin typeface="Antique Olive"/>
                <a:ea typeface="Times New Roman" pitchFamily="18" charset="0"/>
                <a:cs typeface="Tunga" pitchFamily="2" charset="0"/>
              </a:rPr>
              <a:t>to yesterday’s page- </a:t>
            </a:r>
            <a:r>
              <a:rPr lang="en-US" sz="2400" b="1" dirty="0" smtClean="0">
                <a:solidFill>
                  <a:schemeClr val="accent1">
                    <a:lumMod val="75000"/>
                  </a:schemeClr>
                </a:solidFill>
                <a:latin typeface="Antique Olive"/>
                <a:ea typeface="Times New Roman" pitchFamily="18" charset="0"/>
                <a:cs typeface="Tunga" pitchFamily="2" charset="0"/>
              </a:rPr>
              <a:t>#</a:t>
            </a:r>
            <a:r>
              <a:rPr lang="en-US" sz="2400" b="1" dirty="0">
                <a:solidFill>
                  <a:schemeClr val="accent1">
                    <a:lumMod val="75000"/>
                  </a:schemeClr>
                </a:solidFill>
                <a:latin typeface="Antique Olive"/>
                <a:ea typeface="Times New Roman" pitchFamily="18" charset="0"/>
                <a:cs typeface="Tunga" pitchFamily="2" charset="0"/>
              </a:rPr>
              <a:t>7 U.S.A. Paranoia</a:t>
            </a:r>
          </a:p>
          <a:p>
            <a:pPr marL="0" marR="0" lvl="0" indent="457200" defTabSz="914400" rtl="0" eaLnBrk="1" fontAlgn="base" latinLnBrk="0" hangingPunct="1">
              <a:lnSpc>
                <a:spcPct val="100000"/>
              </a:lnSpc>
              <a:spcBef>
                <a:spcPct val="0"/>
              </a:spcBef>
              <a:spcAft>
                <a:spcPct val="0"/>
              </a:spcAft>
              <a:buClrTx/>
              <a:buSzTx/>
              <a:buFontTx/>
              <a:buNone/>
              <a:tabLst/>
            </a:pPr>
            <a:r>
              <a:rPr kumimoji="0" lang="en-US" sz="2400" b="1" i="0" u="sng" strike="noStrike" cap="none" normalizeH="0" baseline="0" dirty="0" smtClean="0">
                <a:ln>
                  <a:noFill/>
                </a:ln>
                <a:solidFill>
                  <a:schemeClr val="accent1">
                    <a:lumMod val="75000"/>
                  </a:schemeClr>
                </a:solidFill>
                <a:effectLst/>
                <a:latin typeface="Antique Olive"/>
                <a:ea typeface="Times New Roman" pitchFamily="18" charset="0"/>
                <a:cs typeface="Tunga" pitchFamily="2" charset="0"/>
              </a:rPr>
              <a:t>Opener </a:t>
            </a:r>
            <a:r>
              <a:rPr kumimoji="0" lang="en-US" sz="2400" b="1" i="0" u="sng" strike="noStrike" cap="none" normalizeH="0" baseline="0" dirty="0" smtClean="0">
                <a:ln>
                  <a:noFill/>
                </a:ln>
                <a:solidFill>
                  <a:schemeClr val="accent1">
                    <a:lumMod val="75000"/>
                  </a:schemeClr>
                </a:solidFill>
                <a:effectLst/>
                <a:latin typeface="Antique Olive"/>
                <a:ea typeface="Times New Roman" pitchFamily="18" charset="0"/>
                <a:cs typeface="Tunga" pitchFamily="2" charset="0"/>
              </a:rPr>
              <a:t>(left side)</a:t>
            </a:r>
            <a:r>
              <a:rPr kumimoji="0" lang="en-US" sz="2400" b="1" i="0" u="sng" strike="noStrike" cap="none" normalizeH="0" baseline="0" dirty="0" smtClean="0">
                <a:ln>
                  <a:noFill/>
                </a:ln>
                <a:solidFill>
                  <a:schemeClr val="tx1"/>
                </a:solidFill>
                <a:effectLst/>
                <a:latin typeface="Antique Olive"/>
                <a:ea typeface="Times New Roman" pitchFamily="18" charset="0"/>
                <a:cs typeface="Tunga" pitchFamily="2" charset="0"/>
              </a:rPr>
              <a:t>: </a:t>
            </a:r>
            <a:r>
              <a:rPr kumimoji="0" lang="en-US" sz="2400" b="1" i="0" u="none" strike="noStrike" cap="none" normalizeH="0" baseline="0" dirty="0" smtClean="0">
                <a:ln>
                  <a:noFill/>
                </a:ln>
                <a:solidFill>
                  <a:schemeClr val="tx1"/>
                </a:solidFill>
                <a:effectLst/>
                <a:latin typeface="Antique Olive"/>
                <a:ea typeface="Times New Roman" pitchFamily="18" charset="0"/>
                <a:cs typeface="Tunga" pitchFamily="2" charset="0"/>
              </a:rPr>
              <a:t>You have just picked up an 		identification tag-</a:t>
            </a:r>
          </a:p>
          <a:p>
            <a:pPr marL="0" marR="0" lvl="0" indent="457200" algn="l" defTabSz="914400" rtl="0" eaLnBrk="1" fontAlgn="base" latinLnBrk="0" hangingPunct="1">
              <a:lnSpc>
                <a:spcPct val="100000"/>
              </a:lnSpc>
              <a:spcBef>
                <a:spcPct val="0"/>
              </a:spcBef>
              <a:spcAft>
                <a:spcPct val="0"/>
              </a:spcAft>
              <a:buClrTx/>
              <a:buSzTx/>
              <a:buFontTx/>
              <a:buNone/>
              <a:tabLst/>
            </a:pPr>
            <a:r>
              <a:rPr lang="en-US" sz="2400" b="1" dirty="0" smtClean="0">
                <a:latin typeface="Antique Olive"/>
                <a:ea typeface="Times New Roman" pitchFamily="18" charset="0"/>
                <a:cs typeface="Tunga" pitchFamily="2" charset="0"/>
              </a:rPr>
              <a:t>Write down who you are and what your bio says.</a:t>
            </a:r>
            <a:endParaRPr kumimoji="0" lang="en-US" sz="2400" b="1" i="0" u="none" strike="noStrike" cap="none" normalizeH="0" baseline="0" dirty="0" smtClean="0">
              <a:ln>
                <a:noFill/>
              </a:ln>
              <a:solidFill>
                <a:schemeClr val="tx1"/>
              </a:solidFill>
              <a:effectLst/>
              <a:latin typeface="Antique Olive"/>
              <a:ea typeface="Times New Roman" pitchFamily="18" charset="0"/>
              <a:cs typeface="Tunga" pitchFamily="2" charset="0"/>
            </a:endParaRPr>
          </a:p>
          <a:p>
            <a:pPr marL="0" marR="0" lvl="0" indent="45720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3074" name="Picture 2"/>
          <p:cNvPicPr>
            <a:picLocks noChangeAspect="1" noChangeArrowheads="1"/>
          </p:cNvPicPr>
          <p:nvPr/>
        </p:nvPicPr>
        <p:blipFill>
          <a:blip r:embed="rId3" cstate="print"/>
          <a:srcRect/>
          <a:stretch>
            <a:fillRect/>
          </a:stretch>
        </p:blipFill>
        <p:spPr bwMode="auto">
          <a:xfrm>
            <a:off x="304800" y="3124200"/>
            <a:ext cx="2811018" cy="3543300"/>
          </a:xfrm>
          <a:prstGeom prst="rect">
            <a:avLst/>
          </a:prstGeom>
          <a:noFill/>
          <a:ln w="9525">
            <a:noFill/>
            <a:miter lim="800000"/>
            <a:headEnd/>
            <a:tailEnd/>
          </a:ln>
        </p:spPr>
      </p:pic>
      <p:pic>
        <p:nvPicPr>
          <p:cNvPr id="3075" name="Picture 3"/>
          <p:cNvPicPr>
            <a:picLocks noChangeAspect="1" noChangeArrowheads="1"/>
          </p:cNvPicPr>
          <p:nvPr/>
        </p:nvPicPr>
        <p:blipFill>
          <a:blip r:embed="rId4" cstate="print"/>
          <a:srcRect l="5224" t="5307" r="6716" b="6797"/>
          <a:stretch>
            <a:fillRect/>
          </a:stretch>
        </p:blipFill>
        <p:spPr bwMode="auto">
          <a:xfrm>
            <a:off x="4648200" y="2362200"/>
            <a:ext cx="4495800" cy="4495800"/>
          </a:xfrm>
          <a:prstGeom prst="rect">
            <a:avLst/>
          </a:prstGeom>
          <a:noFill/>
          <a:ln w="9525">
            <a:noFill/>
            <a:miter lim="800000"/>
            <a:headEnd/>
            <a:tailEnd/>
          </a:ln>
        </p:spPr>
      </p:pic>
      <p:pic>
        <p:nvPicPr>
          <p:cNvPr id="3076" name="Picture 4"/>
          <p:cNvPicPr>
            <a:picLocks noChangeAspect="1" noChangeArrowheads="1"/>
          </p:cNvPicPr>
          <p:nvPr/>
        </p:nvPicPr>
        <p:blipFill>
          <a:blip r:embed="rId5" cstate="print"/>
          <a:srcRect l="5000" t="14253" r="13750" b="5624"/>
          <a:stretch>
            <a:fillRect/>
          </a:stretch>
        </p:blipFill>
        <p:spPr bwMode="auto">
          <a:xfrm>
            <a:off x="2971800" y="1447800"/>
            <a:ext cx="2743200" cy="2743200"/>
          </a:xfrm>
          <a:prstGeom prst="rect">
            <a:avLst/>
          </a:prstGeom>
          <a:noFill/>
          <a:ln w="9525">
            <a:noFill/>
            <a:miter lim="800000"/>
            <a:headEnd/>
            <a:tailEnd/>
          </a:ln>
        </p:spPr>
      </p:pic>
      <mc:AlternateContent xmlns:mc="http://schemas.openxmlformats.org/markup-compatibility/2006">
        <mc:Choice xmlns:p14="http://schemas.microsoft.com/office/powerpoint/2010/main" Requires="p14">
          <p:contentPart p14:bwMode="auto" r:id="rId6">
            <p14:nvContentPartPr>
              <p14:cNvPr id="2" name="Ink 1"/>
              <p14:cNvContentPartPr/>
              <p14:nvPr/>
            </p14:nvContentPartPr>
            <p14:xfrm>
              <a:off x="502920" y="579600"/>
              <a:ext cx="2637000" cy="162000"/>
            </p14:xfrm>
          </p:contentPart>
        </mc:Choice>
        <mc:Fallback>
          <p:pic>
            <p:nvPicPr>
              <p:cNvPr id="2" name="Ink 1"/>
              <p:cNvPicPr/>
              <p:nvPr/>
            </p:nvPicPr>
            <p:blipFill>
              <a:blip r:embed="rId7"/>
              <a:stretch>
                <a:fillRect/>
              </a:stretch>
            </p:blipFill>
            <p:spPr>
              <a:xfrm>
                <a:off x="495000" y="520560"/>
                <a:ext cx="2667600" cy="30204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3" name="Ink 2"/>
              <p14:cNvContentPartPr/>
              <p14:nvPr/>
            </p14:nvContentPartPr>
            <p14:xfrm>
              <a:off x="566640" y="162720"/>
              <a:ext cx="6762240" cy="193320"/>
            </p14:xfrm>
          </p:contentPart>
        </mc:Choice>
        <mc:Fallback>
          <p:pic>
            <p:nvPicPr>
              <p:cNvPr id="3" name="Ink 2"/>
              <p:cNvPicPr/>
              <p:nvPr/>
            </p:nvPicPr>
            <p:blipFill>
              <a:blip r:embed="rId9"/>
              <a:stretch>
                <a:fillRect/>
              </a:stretch>
            </p:blipFill>
            <p:spPr>
              <a:xfrm>
                <a:off x="546480" y="78480"/>
                <a:ext cx="6802560" cy="354600"/>
              </a:xfrm>
              <a:prstGeom prst="rect">
                <a:avLst/>
              </a:prstGeom>
            </p:spPr>
          </p:pic>
        </mc:Fallback>
      </mc:AlternateContent>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4"/>
          <p:cNvPicPr>
            <a:picLocks noChangeAspect="1" noChangeArrowheads="1"/>
          </p:cNvPicPr>
          <p:nvPr/>
        </p:nvPicPr>
        <p:blipFill>
          <a:blip r:embed="rId2" cstate="print"/>
          <a:srcRect/>
          <a:stretch>
            <a:fillRect/>
          </a:stretch>
        </p:blipFill>
        <p:spPr bwMode="auto">
          <a:xfrm>
            <a:off x="344488" y="454025"/>
            <a:ext cx="8570912" cy="5870575"/>
          </a:xfrm>
          <a:prstGeom prst="rect">
            <a:avLst/>
          </a:prstGeom>
          <a:noFill/>
          <a:ln w="9525">
            <a:noFill/>
            <a:miter lim="800000"/>
            <a:headEnd/>
            <a:tailEnd/>
          </a:ln>
        </p:spPr>
      </p:pic>
      <p:sp>
        <p:nvSpPr>
          <p:cNvPr id="3" name="TextBox 2"/>
          <p:cNvSpPr txBox="1"/>
          <p:nvPr/>
        </p:nvSpPr>
        <p:spPr>
          <a:xfrm>
            <a:off x="685800" y="0"/>
            <a:ext cx="5715000" cy="369332"/>
          </a:xfrm>
          <a:prstGeom prst="rect">
            <a:avLst/>
          </a:prstGeom>
          <a:noFill/>
        </p:spPr>
        <p:txBody>
          <a:bodyPr wrap="square" rtlCol="0">
            <a:spAutoFit/>
          </a:bodyPr>
          <a:lstStyle/>
          <a:p>
            <a:r>
              <a:rPr lang="en-US" dirty="0" smtClean="0">
                <a:hlinkClick r:id="rId3"/>
              </a:rPr>
              <a:t>http://www.densho.org/sitesofshame/map.html</a:t>
            </a:r>
            <a:r>
              <a:rPr lang="en-US" dirty="0" smtClean="0"/>
              <a:t> </a:t>
            </a:r>
            <a:endParaRPr lang="en-US" dirty="0"/>
          </a:p>
        </p:txBody>
      </p:sp>
      <p:sp>
        <p:nvSpPr>
          <p:cNvPr id="4" name="TextBox 3"/>
          <p:cNvSpPr txBox="1"/>
          <p:nvPr/>
        </p:nvSpPr>
        <p:spPr>
          <a:xfrm>
            <a:off x="0" y="6172200"/>
            <a:ext cx="9144000" cy="707886"/>
          </a:xfrm>
          <a:prstGeom prst="rect">
            <a:avLst/>
          </a:prstGeom>
          <a:noFill/>
        </p:spPr>
        <p:txBody>
          <a:bodyPr wrap="square" rtlCol="0">
            <a:spAutoFit/>
          </a:bodyPr>
          <a:lstStyle/>
          <a:p>
            <a:pPr algn="ctr"/>
            <a:r>
              <a:rPr lang="en-US" sz="2000" b="1" dirty="0" smtClean="0">
                <a:solidFill>
                  <a:srgbClr val="0070C0"/>
                </a:solidFill>
              </a:rPr>
              <a:t>Which camp looks like it was the most appropriate location for any San Diego Japanese Americans to be sent to?</a:t>
            </a:r>
            <a:endParaRPr lang="en-US" sz="2000" b="1" dirty="0">
              <a:solidFill>
                <a:srgbClr val="0070C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linds(horizontal)">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5" descr="23-0308a">
            <a:hlinkClick r:id="rId2"/>
          </p:cNvPr>
          <p:cNvPicPr>
            <a:picLocks noChangeAspect="1" noChangeArrowheads="1"/>
          </p:cNvPicPr>
          <p:nvPr/>
        </p:nvPicPr>
        <p:blipFill>
          <a:blip r:embed="rId3" cstate="print"/>
          <a:srcRect/>
          <a:stretch>
            <a:fillRect/>
          </a:stretch>
        </p:blipFill>
        <p:spPr bwMode="auto">
          <a:xfrm>
            <a:off x="533400" y="455613"/>
            <a:ext cx="7953375" cy="64023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3"/>
          <p:cNvPicPr>
            <a:picLocks noChangeAspect="1" noChangeArrowheads="1"/>
          </p:cNvPicPr>
          <p:nvPr/>
        </p:nvPicPr>
        <p:blipFill>
          <a:blip r:embed="rId2" cstate="print"/>
          <a:srcRect/>
          <a:stretch>
            <a:fillRect/>
          </a:stretch>
        </p:blipFill>
        <p:spPr bwMode="auto">
          <a:xfrm>
            <a:off x="1752600" y="-7938"/>
            <a:ext cx="5562600" cy="69707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228601"/>
            <a:ext cx="4343400" cy="2985433"/>
          </a:xfrm>
          <a:prstGeom prst="rect">
            <a:avLst/>
          </a:prstGeom>
        </p:spPr>
        <p:txBody>
          <a:bodyPr wrap="square">
            <a:spAutoFit/>
          </a:bodyPr>
          <a:lstStyle/>
          <a:p>
            <a:r>
              <a:rPr lang="en-US" b="1" dirty="0" smtClean="0"/>
              <a:t>Government Newsreel, </a:t>
            </a:r>
            <a:r>
              <a:rPr lang="en-US" b="1" i="1" dirty="0" smtClean="0"/>
              <a:t>Japanese Relocation </a:t>
            </a:r>
            <a:r>
              <a:rPr lang="en-US" sz="1400" i="1" dirty="0" smtClean="0">
                <a:hlinkClick r:id="rId2"/>
              </a:rPr>
              <a:t>http://www.densho.org/assets/sharedpages/primarysource/primarysource.asp?id=115&amp;display_format=4&amp;section=causes&amp;text=1&amp;mediaType=video</a:t>
            </a:r>
            <a:r>
              <a:rPr lang="en-US" sz="1400" i="1" dirty="0" smtClean="0"/>
              <a:t> </a:t>
            </a:r>
          </a:p>
          <a:p>
            <a:endParaRPr lang="en-US" sz="1400" i="1" dirty="0" smtClean="0">
              <a:hlinkClick r:id="rId3" action="ppaction://hlinkfile"/>
            </a:endParaRPr>
          </a:p>
          <a:p>
            <a:r>
              <a:rPr lang="en-US" sz="1400" i="1" dirty="0" smtClean="0">
                <a:hlinkClick r:id="rId3" action="ppaction://hlinkfile"/>
              </a:rPr>
              <a:t>E:\lessons\video\newsreel.mov</a:t>
            </a:r>
            <a:endParaRPr lang="en-US" sz="1400" i="1" dirty="0" smtClean="0"/>
          </a:p>
          <a:p>
            <a:endParaRPr lang="en-US" sz="1400" i="1" dirty="0" smtClean="0"/>
          </a:p>
          <a:p>
            <a:endParaRPr lang="en-US" sz="1400" i="1" dirty="0" smtClean="0"/>
          </a:p>
          <a:p>
            <a:endParaRPr lang="en-US" b="1" i="1" dirty="0" smtClean="0"/>
          </a:p>
          <a:p>
            <a:r>
              <a:rPr lang="en-US" b="1" i="1" dirty="0" smtClean="0"/>
              <a:t> </a:t>
            </a:r>
          </a:p>
          <a:p>
            <a:endParaRPr lang="en-US" b="1" i="1" dirty="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838200" y="152400"/>
            <a:ext cx="7772400" cy="1470025"/>
          </a:xfrm>
        </p:spPr>
        <p:txBody>
          <a:bodyPr/>
          <a:lstStyle/>
          <a:p>
            <a:r>
              <a:rPr lang="en-US" b="1" dirty="0" smtClean="0">
                <a:effectLst>
                  <a:outerShdw blurRad="38100" dist="38100" dir="2700000" algn="tl">
                    <a:srgbClr val="000000">
                      <a:alpha val="43137"/>
                    </a:srgbClr>
                  </a:outerShdw>
                </a:effectLst>
                <a:latin typeface="Constantia" pitchFamily="18" charset="0"/>
              </a:rPr>
              <a:t>Camp </a:t>
            </a:r>
            <a:r>
              <a:rPr lang="en-US" b="1" dirty="0" err="1" smtClean="0">
                <a:effectLst>
                  <a:outerShdw blurRad="38100" dist="38100" dir="2700000" algn="tl">
                    <a:srgbClr val="000000">
                      <a:alpha val="43137"/>
                    </a:srgbClr>
                  </a:outerShdw>
                </a:effectLst>
                <a:latin typeface="Constantia" pitchFamily="18" charset="0"/>
              </a:rPr>
              <a:t>Manzanar</a:t>
            </a:r>
            <a:r>
              <a:rPr lang="en-US" b="1" dirty="0" smtClean="0">
                <a:effectLst>
                  <a:outerShdw blurRad="38100" dist="38100" dir="2700000" algn="tl">
                    <a:srgbClr val="000000">
                      <a:alpha val="43137"/>
                    </a:srgbClr>
                  </a:outerShdw>
                </a:effectLst>
                <a:latin typeface="Constantia" pitchFamily="18" charset="0"/>
              </a:rPr>
              <a:t> </a:t>
            </a:r>
            <a:endParaRPr lang="en-US" b="1" dirty="0">
              <a:effectLst>
                <a:outerShdw blurRad="38100" dist="38100" dir="2700000" algn="tl">
                  <a:srgbClr val="000000">
                    <a:alpha val="43137"/>
                  </a:srgbClr>
                </a:outerShdw>
              </a:effectLst>
              <a:latin typeface="Constantia" pitchFamily="18" charset="0"/>
            </a:endParaRPr>
          </a:p>
        </p:txBody>
      </p:sp>
      <p:sp>
        <p:nvSpPr>
          <p:cNvPr id="3" name="Subtitle 2"/>
          <p:cNvSpPr>
            <a:spLocks noGrp="1"/>
          </p:cNvSpPr>
          <p:nvPr>
            <p:ph type="subTitle" idx="1"/>
          </p:nvPr>
        </p:nvSpPr>
        <p:spPr>
          <a:xfrm>
            <a:off x="6172200" y="6324600"/>
            <a:ext cx="2971800" cy="533400"/>
          </a:xfrm>
        </p:spPr>
        <p:txBody>
          <a:bodyPr>
            <a:normAutofit fontScale="47500" lnSpcReduction="20000"/>
          </a:bodyPr>
          <a:lstStyle/>
          <a:p>
            <a:r>
              <a:rPr lang="en-US" dirty="0" smtClean="0">
                <a:solidFill>
                  <a:schemeClr val="tx1"/>
                </a:solidFill>
              </a:rPr>
              <a:t>Photos taken by Mrs. Janiak</a:t>
            </a:r>
          </a:p>
          <a:p>
            <a:r>
              <a:rPr lang="en-US" dirty="0" smtClean="0">
                <a:solidFill>
                  <a:schemeClr val="tx1"/>
                </a:solidFill>
              </a:rPr>
              <a:t>June 2011</a:t>
            </a:r>
            <a:endParaRPr lang="en-US" dirty="0">
              <a:solidFill>
                <a:schemeClr val="tx1"/>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G_2739.JPG"/>
          <p:cNvPicPr>
            <a:picLocks noChangeAspect="1"/>
          </p:cNvPicPr>
          <p:nvPr/>
        </p:nvPicPr>
        <p:blipFill>
          <a:blip r:embed="rId2" cstate="print"/>
          <a:srcRect l="7792" t="7792" r="5519" b="15584"/>
          <a:stretch>
            <a:fillRect/>
          </a:stretch>
        </p:blipFill>
        <p:spPr>
          <a:xfrm>
            <a:off x="0" y="0"/>
            <a:ext cx="6781800" cy="4495800"/>
          </a:xfrm>
          <a:prstGeom prst="rect">
            <a:avLst/>
          </a:prstGeom>
        </p:spPr>
      </p:pic>
      <p:pic>
        <p:nvPicPr>
          <p:cNvPr id="5" name="Picture 4" descr="IMG_2738.JPG"/>
          <p:cNvPicPr>
            <a:picLocks noChangeAspect="1"/>
          </p:cNvPicPr>
          <p:nvPr/>
        </p:nvPicPr>
        <p:blipFill>
          <a:blip r:embed="rId3" cstate="print"/>
          <a:srcRect l="-493" t="5046" b="14444"/>
          <a:stretch>
            <a:fillRect/>
          </a:stretch>
        </p:blipFill>
        <p:spPr>
          <a:xfrm>
            <a:off x="6361889" y="3886200"/>
            <a:ext cx="2782110" cy="2971800"/>
          </a:xfrm>
          <a:prstGeom prst="rect">
            <a:avLst/>
          </a:prstGeom>
        </p:spPr>
      </p:pic>
      <p:pic>
        <p:nvPicPr>
          <p:cNvPr id="6" name="Picture 5" descr="IMG_2737.JPG"/>
          <p:cNvPicPr>
            <a:picLocks noChangeAspect="1"/>
          </p:cNvPicPr>
          <p:nvPr/>
        </p:nvPicPr>
        <p:blipFill>
          <a:blip r:embed="rId4" cstate="print"/>
          <a:srcRect l="-370" t="4444" b="14445"/>
          <a:stretch>
            <a:fillRect/>
          </a:stretch>
        </p:blipFill>
        <p:spPr>
          <a:xfrm>
            <a:off x="6880964" y="0"/>
            <a:ext cx="2263036" cy="2438400"/>
          </a:xfrm>
          <a:prstGeom prst="rect">
            <a:avLst/>
          </a:prstGeom>
        </p:spPr>
      </p:pic>
      <p:pic>
        <p:nvPicPr>
          <p:cNvPr id="7" name="Picture 6" descr="IMG_2715.JPG"/>
          <p:cNvPicPr>
            <a:picLocks noChangeAspect="1"/>
          </p:cNvPicPr>
          <p:nvPr/>
        </p:nvPicPr>
        <p:blipFill>
          <a:blip r:embed="rId5" cstate="print"/>
          <a:srcRect l="21667" t="10000" r="5000" b="17778"/>
          <a:stretch>
            <a:fillRect/>
          </a:stretch>
        </p:blipFill>
        <p:spPr>
          <a:xfrm>
            <a:off x="2057400" y="4436052"/>
            <a:ext cx="3276600" cy="2420215"/>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7" descr="aa_lange_relocation_2_e">
            <a:hlinkClick r:id="rId2"/>
          </p:cNvPr>
          <p:cNvPicPr>
            <a:picLocks noChangeAspect="1" noChangeArrowheads="1"/>
          </p:cNvPicPr>
          <p:nvPr/>
        </p:nvPicPr>
        <p:blipFill>
          <a:blip r:embed="rId3" cstate="print"/>
          <a:srcRect r="3590"/>
          <a:stretch>
            <a:fillRect/>
          </a:stretch>
        </p:blipFill>
        <p:spPr bwMode="auto">
          <a:xfrm>
            <a:off x="0" y="-1588"/>
            <a:ext cx="8991600" cy="68595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IMG_2742.JPG"/>
          <p:cNvPicPr>
            <a:picLocks noGrp="1" noChangeAspect="1"/>
          </p:cNvPicPr>
          <p:nvPr>
            <p:ph idx="1"/>
          </p:nvPr>
        </p:nvPicPr>
        <p:blipFill>
          <a:blip r:embed="rId2" cstate="print"/>
          <a:stretch>
            <a:fillRect/>
          </a:stretch>
        </p:blipFill>
        <p:spPr>
          <a:xfrm>
            <a:off x="0" y="0"/>
            <a:ext cx="9144000" cy="6858000"/>
          </a:xfrm>
        </p:spPr>
      </p:pic>
      <p:pic>
        <p:nvPicPr>
          <p:cNvPr id="5" name="Picture 4" descr="IMG_2732.JPG"/>
          <p:cNvPicPr>
            <a:picLocks noChangeAspect="1"/>
          </p:cNvPicPr>
          <p:nvPr/>
        </p:nvPicPr>
        <p:blipFill>
          <a:blip r:embed="rId3" cstate="print"/>
          <a:stretch>
            <a:fillRect/>
          </a:stretch>
        </p:blipFill>
        <p:spPr>
          <a:xfrm>
            <a:off x="3810000" y="3200400"/>
            <a:ext cx="4876800" cy="3657600"/>
          </a:xfrm>
          <a:prstGeom prst="rect">
            <a:avLst/>
          </a:prstGeom>
        </p:spPr>
      </p:pic>
      <p:pic>
        <p:nvPicPr>
          <p:cNvPr id="6" name="Picture 5" descr="IMG_2730.JPG"/>
          <p:cNvPicPr>
            <a:picLocks noChangeAspect="1"/>
          </p:cNvPicPr>
          <p:nvPr/>
        </p:nvPicPr>
        <p:blipFill>
          <a:blip r:embed="rId4" cstate="print"/>
          <a:srcRect l="4167" t="4444" r="12500" b="18889"/>
          <a:stretch>
            <a:fillRect/>
          </a:stretch>
        </p:blipFill>
        <p:spPr>
          <a:xfrm>
            <a:off x="0" y="0"/>
            <a:ext cx="5300870" cy="3657600"/>
          </a:xfrm>
          <a:prstGeom prst="rect">
            <a:avLst/>
          </a:prstGeom>
        </p:spPr>
      </p:pic>
      <p:pic>
        <p:nvPicPr>
          <p:cNvPr id="8" name="Picture 2"/>
          <p:cNvPicPr>
            <a:picLocks noChangeAspect="1" noChangeArrowheads="1"/>
          </p:cNvPicPr>
          <p:nvPr/>
        </p:nvPicPr>
        <p:blipFill>
          <a:blip r:embed="rId5" cstate="print"/>
          <a:srcRect/>
          <a:stretch>
            <a:fillRect/>
          </a:stretch>
        </p:blipFill>
        <p:spPr bwMode="auto">
          <a:xfrm>
            <a:off x="2209800" y="0"/>
            <a:ext cx="6934200" cy="5212099"/>
          </a:xfrm>
          <a:prstGeom prst="rect">
            <a:avLst/>
          </a:prstGeom>
          <a:noFill/>
          <a:ln w="9525">
            <a:noFill/>
            <a:miter lim="800000"/>
            <a:headEnd/>
            <a:tailEnd/>
          </a:ln>
        </p:spPr>
      </p:pic>
      <p:pic>
        <p:nvPicPr>
          <p:cNvPr id="9" name="Picture 8" descr="IMG_2709.JPG"/>
          <p:cNvPicPr>
            <a:picLocks noChangeAspect="1"/>
          </p:cNvPicPr>
          <p:nvPr/>
        </p:nvPicPr>
        <p:blipFill>
          <a:blip r:embed="rId6" cstate="print"/>
          <a:srcRect t="3333" b="5556"/>
          <a:stretch>
            <a:fillRect/>
          </a:stretch>
        </p:blipFill>
        <p:spPr>
          <a:xfrm>
            <a:off x="0" y="457200"/>
            <a:ext cx="9144000" cy="6248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dissolve">
                                      <p:cBhvr>
                                        <p:cTn id="2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IMG_2734.JPG"/>
          <p:cNvPicPr>
            <a:picLocks noGrp="1" noChangeAspect="1"/>
          </p:cNvPicPr>
          <p:nvPr>
            <p:ph idx="1"/>
          </p:nvPr>
        </p:nvPicPr>
        <p:blipFill>
          <a:blip r:embed="rId2" cstate="print"/>
          <a:srcRect l="2172"/>
          <a:stretch>
            <a:fillRect/>
          </a:stretch>
        </p:blipFill>
        <p:spPr>
          <a:xfrm>
            <a:off x="0" y="23018"/>
            <a:ext cx="9143999" cy="6834982"/>
          </a:xfrm>
        </p:spPr>
      </p:pic>
      <p:pic>
        <p:nvPicPr>
          <p:cNvPr id="5" name="Picture 4" descr="IMG_2735.JPG"/>
          <p:cNvPicPr>
            <a:picLocks noChangeAspect="1"/>
          </p:cNvPicPr>
          <p:nvPr/>
        </p:nvPicPr>
        <p:blipFill>
          <a:blip r:embed="rId3" cstate="print"/>
          <a:srcRect l="10417" r="25000"/>
          <a:stretch>
            <a:fillRect/>
          </a:stretch>
        </p:blipFill>
        <p:spPr>
          <a:xfrm>
            <a:off x="304800" y="0"/>
            <a:ext cx="2362200" cy="2743200"/>
          </a:xfrm>
          <a:prstGeom prst="rect">
            <a:avLst/>
          </a:prstGeom>
        </p:spPr>
      </p:pic>
      <p:pic>
        <p:nvPicPr>
          <p:cNvPr id="6" name="Picture 5" descr="IMG_2736.JPG"/>
          <p:cNvPicPr>
            <a:picLocks noChangeAspect="1"/>
          </p:cNvPicPr>
          <p:nvPr/>
        </p:nvPicPr>
        <p:blipFill>
          <a:blip r:embed="rId4" cstate="print"/>
          <a:stretch>
            <a:fillRect/>
          </a:stretch>
        </p:blipFill>
        <p:spPr>
          <a:xfrm>
            <a:off x="5486400" y="4114800"/>
            <a:ext cx="3657600" cy="2743200"/>
          </a:xfrm>
          <a:prstGeom prst="rect">
            <a:avLst/>
          </a:prstGeom>
        </p:spPr>
      </p:pic>
      <p:pic>
        <p:nvPicPr>
          <p:cNvPr id="17412" name="Picture 4" descr="E:\Manzanar Educator Resources\Photos\Historic Photos\Misc Govt Photos\comics Lange.jpg"/>
          <p:cNvPicPr>
            <a:picLocks noChangeAspect="1" noChangeArrowheads="1"/>
          </p:cNvPicPr>
          <p:nvPr/>
        </p:nvPicPr>
        <p:blipFill>
          <a:blip r:embed="rId5" cstate="print"/>
          <a:srcRect/>
          <a:stretch>
            <a:fillRect/>
          </a:stretch>
        </p:blipFill>
        <p:spPr bwMode="auto">
          <a:xfrm>
            <a:off x="5029200" y="0"/>
            <a:ext cx="3657600" cy="3657600"/>
          </a:xfrm>
          <a:prstGeom prst="rect">
            <a:avLst/>
          </a:prstGeom>
          <a:noFill/>
        </p:spPr>
      </p:pic>
      <p:pic>
        <p:nvPicPr>
          <p:cNvPr id="17413" name="Picture 5" descr="E:\Manzanar Educator Resources\Photos\Historic Photos\Misc Govt Photos\Sixth Grade recess2 Stewart.jpg"/>
          <p:cNvPicPr>
            <a:picLocks noChangeAspect="1" noChangeArrowheads="1"/>
          </p:cNvPicPr>
          <p:nvPr/>
        </p:nvPicPr>
        <p:blipFill>
          <a:blip r:embed="rId6" cstate="print"/>
          <a:srcRect/>
          <a:stretch>
            <a:fillRect/>
          </a:stretch>
        </p:blipFill>
        <p:spPr bwMode="auto">
          <a:xfrm>
            <a:off x="1676400" y="2819400"/>
            <a:ext cx="2728595" cy="36576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17412"/>
                                        </p:tgtEl>
                                        <p:attrNameLst>
                                          <p:attrName>style.visibility</p:attrName>
                                        </p:attrNameLst>
                                      </p:cBhvr>
                                      <p:to>
                                        <p:strVal val="visible"/>
                                      </p:to>
                                    </p:set>
                                    <p:animEffect transition="in" filter="dissolve">
                                      <p:cBhvr>
                                        <p:cTn id="18" dur="500"/>
                                        <p:tgtEl>
                                          <p:spTgt spid="17412"/>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7413"/>
                                        </p:tgtEl>
                                        <p:attrNameLst>
                                          <p:attrName>style.visibility</p:attrName>
                                        </p:attrNameLst>
                                      </p:cBhvr>
                                      <p:to>
                                        <p:strVal val="visible"/>
                                      </p:to>
                                    </p:set>
                                    <p:anim calcmode="lin" valueType="num">
                                      <p:cBhvr additive="base">
                                        <p:cTn id="23" dur="500" fill="hold"/>
                                        <p:tgtEl>
                                          <p:spTgt spid="17413"/>
                                        </p:tgtEl>
                                        <p:attrNameLst>
                                          <p:attrName>ppt_x</p:attrName>
                                        </p:attrNameLst>
                                      </p:cBhvr>
                                      <p:tavLst>
                                        <p:tav tm="0">
                                          <p:val>
                                            <p:strVal val="#ppt_x"/>
                                          </p:val>
                                        </p:tav>
                                        <p:tav tm="100000">
                                          <p:val>
                                            <p:strVal val="#ppt_x"/>
                                          </p:val>
                                        </p:tav>
                                      </p:tavLst>
                                    </p:anim>
                                    <p:anim calcmode="lin" valueType="num">
                                      <p:cBhvr additive="base">
                                        <p:cTn id="24" dur="500" fill="hold"/>
                                        <p:tgtEl>
                                          <p:spTgt spid="174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33794" name="Picture 2" descr="E:\Manzanar Educator Resources\Photos\Historic Photos\Misc Govt Photos\3rd grade desk Lange.jpg"/>
          <p:cNvPicPr>
            <a:picLocks noChangeAspect="1" noChangeArrowheads="1"/>
          </p:cNvPicPr>
          <p:nvPr/>
        </p:nvPicPr>
        <p:blipFill>
          <a:blip r:embed="rId2" cstate="print"/>
          <a:srcRect t="18627" r="4273" b="5194"/>
          <a:stretch>
            <a:fillRect/>
          </a:stretch>
        </p:blipFill>
        <p:spPr bwMode="auto">
          <a:xfrm>
            <a:off x="457200" y="152400"/>
            <a:ext cx="8534400" cy="6705600"/>
          </a:xfrm>
          <a:prstGeom prst="rect">
            <a:avLst/>
          </a:prstGeom>
          <a:noFill/>
        </p:spPr>
      </p:pic>
      <p:pic>
        <p:nvPicPr>
          <p:cNvPr id="33795" name="Picture 3" descr="E:\Manzanar Educator Resources\Photos\Historic Photos\Misc Govt Photos\Basketball2 Stewart.jpg"/>
          <p:cNvPicPr>
            <a:picLocks noChangeAspect="1" noChangeArrowheads="1"/>
          </p:cNvPicPr>
          <p:nvPr/>
        </p:nvPicPr>
        <p:blipFill>
          <a:blip r:embed="rId3" cstate="print"/>
          <a:srcRect/>
          <a:stretch>
            <a:fillRect/>
          </a:stretch>
        </p:blipFill>
        <p:spPr bwMode="auto">
          <a:xfrm>
            <a:off x="0" y="0"/>
            <a:ext cx="5032914" cy="3657600"/>
          </a:xfrm>
          <a:prstGeom prst="rect">
            <a:avLst/>
          </a:prstGeom>
          <a:noFill/>
        </p:spPr>
      </p:pic>
      <p:pic>
        <p:nvPicPr>
          <p:cNvPr id="6" name="Picture 2"/>
          <p:cNvPicPr>
            <a:picLocks noChangeAspect="1" noChangeArrowheads="1"/>
          </p:cNvPicPr>
          <p:nvPr/>
        </p:nvPicPr>
        <p:blipFill>
          <a:blip r:embed="rId4" cstate="print"/>
          <a:srcRect/>
          <a:stretch>
            <a:fillRect/>
          </a:stretch>
        </p:blipFill>
        <p:spPr bwMode="auto">
          <a:xfrm>
            <a:off x="1149350" y="-6350"/>
            <a:ext cx="6851650" cy="6864350"/>
          </a:xfrm>
          <a:prstGeom prst="rect">
            <a:avLst/>
          </a:prstGeom>
          <a:noFill/>
          <a:ln w="9525">
            <a:noFill/>
            <a:miter lim="800000"/>
            <a:headEnd/>
            <a:tailEnd/>
          </a:ln>
        </p:spPr>
      </p:pic>
      <p:pic>
        <p:nvPicPr>
          <p:cNvPr id="7" name="Picture 2" descr="E:\Manzanar Educator Resources\Historic Documents\Manzanar High School\program cover.jpg"/>
          <p:cNvPicPr>
            <a:picLocks noChangeAspect="1" noChangeArrowheads="1"/>
          </p:cNvPicPr>
          <p:nvPr/>
        </p:nvPicPr>
        <p:blipFill>
          <a:blip r:embed="rId5" cstate="print"/>
          <a:srcRect/>
          <a:stretch>
            <a:fillRect/>
          </a:stretch>
        </p:blipFill>
        <p:spPr bwMode="auto">
          <a:xfrm>
            <a:off x="152400" y="3200400"/>
            <a:ext cx="4807481" cy="3657600"/>
          </a:xfrm>
          <a:prstGeom prst="rect">
            <a:avLst/>
          </a:prstGeom>
          <a:noFill/>
        </p:spPr>
      </p:pic>
      <p:pic>
        <p:nvPicPr>
          <p:cNvPr id="8" name="Picture 1" descr="E:\Manzanar Educator Resources\Historic Documents\Manzanar High School\diploma inside.jpg"/>
          <p:cNvPicPr>
            <a:picLocks noChangeAspect="1" noChangeArrowheads="1"/>
          </p:cNvPicPr>
          <p:nvPr/>
        </p:nvPicPr>
        <p:blipFill>
          <a:blip r:embed="rId6" cstate="print"/>
          <a:srcRect/>
          <a:stretch>
            <a:fillRect/>
          </a:stretch>
        </p:blipFill>
        <p:spPr bwMode="auto">
          <a:xfrm>
            <a:off x="6301138" y="0"/>
            <a:ext cx="2842862" cy="404391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3795"/>
                                        </p:tgtEl>
                                        <p:attrNameLst>
                                          <p:attrName>style.visibility</p:attrName>
                                        </p:attrNameLst>
                                      </p:cBhvr>
                                      <p:to>
                                        <p:strVal val="visible"/>
                                      </p:to>
                                    </p:set>
                                    <p:animEffect transition="in" filter="dissolve">
                                      <p:cBhvr>
                                        <p:cTn id="7" dur="500"/>
                                        <p:tgtEl>
                                          <p:spTgt spid="3379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IMG_2750.JPG"/>
          <p:cNvPicPr>
            <a:picLocks noGrp="1" noChangeAspect="1"/>
          </p:cNvPicPr>
          <p:nvPr>
            <p:ph idx="1"/>
          </p:nvPr>
        </p:nvPicPr>
        <p:blipFill>
          <a:blip r:embed="rId2" cstate="print"/>
          <a:stretch>
            <a:fillRect/>
          </a:stretch>
        </p:blipFill>
        <p:spPr>
          <a:xfrm>
            <a:off x="0" y="0"/>
            <a:ext cx="9144000" cy="6587331"/>
          </a:xfrm>
          <a:prstGeom prst="rect">
            <a:avLst/>
          </a:prstGeom>
          <a:ln w="228600" cap="sq" cmpd="thickThin">
            <a:solidFill>
              <a:srgbClr val="000000"/>
            </a:solidFill>
            <a:prstDash val="solid"/>
            <a:miter lim="800000"/>
          </a:ln>
          <a:effectLst>
            <a:innerShdw blurRad="76200">
              <a:srgbClr val="000000"/>
            </a:innerShdw>
          </a:effectLst>
        </p:spPr>
      </p:pic>
      <p:pic>
        <p:nvPicPr>
          <p:cNvPr id="5" name="Picture 4" descr="IMG_2753.JPG"/>
          <p:cNvPicPr>
            <a:picLocks noChangeAspect="1"/>
          </p:cNvPicPr>
          <p:nvPr/>
        </p:nvPicPr>
        <p:blipFill>
          <a:blip r:embed="rId3" cstate="print"/>
          <a:srcRect/>
          <a:stretch>
            <a:fillRect/>
          </a:stretch>
        </p:blipFill>
        <p:spPr>
          <a:xfrm>
            <a:off x="0" y="0"/>
            <a:ext cx="4775200" cy="3581400"/>
          </a:xfrm>
          <a:prstGeom prst="rect">
            <a:avLst/>
          </a:prstGeom>
        </p:spPr>
      </p:pic>
      <p:pic>
        <p:nvPicPr>
          <p:cNvPr id="6" name="Picture 5" descr="IMG_2755.JPG"/>
          <p:cNvPicPr>
            <a:picLocks noChangeAspect="1"/>
          </p:cNvPicPr>
          <p:nvPr/>
        </p:nvPicPr>
        <p:blipFill>
          <a:blip r:embed="rId4" cstate="print"/>
          <a:stretch>
            <a:fillRect/>
          </a:stretch>
        </p:blipFill>
        <p:spPr>
          <a:xfrm>
            <a:off x="4495800" y="3048000"/>
            <a:ext cx="4876800" cy="3657600"/>
          </a:xfrm>
          <a:prstGeom prst="rect">
            <a:avLst/>
          </a:prstGeom>
        </p:spPr>
      </p:pic>
      <p:pic>
        <p:nvPicPr>
          <p:cNvPr id="7" name="Picture 2"/>
          <p:cNvPicPr>
            <a:picLocks noChangeAspect="1" noChangeArrowheads="1"/>
          </p:cNvPicPr>
          <p:nvPr/>
        </p:nvPicPr>
        <p:blipFill>
          <a:blip r:embed="rId5" cstate="print"/>
          <a:srcRect/>
          <a:stretch>
            <a:fillRect/>
          </a:stretch>
        </p:blipFill>
        <p:spPr bwMode="auto">
          <a:xfrm>
            <a:off x="381000" y="152400"/>
            <a:ext cx="8763000" cy="6093872"/>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amond(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amond(in)">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ox(in)">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4818" name="Picture 2" descr="E:\Manzanar Educator Resources\Photos\Contemporary Photos\Guardtower\MANZ tower fence.jpg"/>
          <p:cNvPicPr>
            <a:picLocks noGrp="1" noChangeAspect="1" noChangeArrowheads="1"/>
          </p:cNvPicPr>
          <p:nvPr>
            <p:ph idx="1"/>
          </p:nvPr>
        </p:nvPicPr>
        <p:blipFill>
          <a:blip r:embed="rId2" cstate="print"/>
          <a:srcRect/>
          <a:stretch>
            <a:fillRect/>
          </a:stretch>
        </p:blipFill>
        <p:spPr bwMode="auto">
          <a:xfrm>
            <a:off x="304800" y="-1"/>
            <a:ext cx="4572000" cy="6858001"/>
          </a:xfrm>
          <a:prstGeom prst="rect">
            <a:avLst/>
          </a:prstGeom>
          <a:noFill/>
        </p:spPr>
      </p:pic>
      <p:pic>
        <p:nvPicPr>
          <p:cNvPr id="34819" name="Picture 3" descr="E:\Manzanar Educator Resources\Photos\Contemporary Photos\Guardtower\Tower at Sunset.JPG"/>
          <p:cNvPicPr>
            <a:picLocks noChangeAspect="1" noChangeArrowheads="1"/>
          </p:cNvPicPr>
          <p:nvPr/>
        </p:nvPicPr>
        <p:blipFill>
          <a:blip r:embed="rId3" cstate="print"/>
          <a:srcRect/>
          <a:stretch>
            <a:fillRect/>
          </a:stretch>
        </p:blipFill>
        <p:spPr bwMode="auto">
          <a:xfrm>
            <a:off x="-15544800" y="-7886700"/>
            <a:ext cx="8128000" cy="4572000"/>
          </a:xfrm>
          <a:prstGeom prst="rect">
            <a:avLst/>
          </a:prstGeom>
          <a:noFill/>
        </p:spPr>
      </p:pic>
      <p:pic>
        <p:nvPicPr>
          <p:cNvPr id="34820" name="Picture 4" descr="E:\Manzanar Educator Resources\Photos\Contemporary Photos\Guardtower\Tower at Sunset.JPG"/>
          <p:cNvPicPr>
            <a:picLocks noChangeAspect="1" noChangeArrowheads="1"/>
          </p:cNvPicPr>
          <p:nvPr/>
        </p:nvPicPr>
        <p:blipFill>
          <a:blip r:embed="rId3" cstate="print"/>
          <a:srcRect/>
          <a:stretch>
            <a:fillRect/>
          </a:stretch>
        </p:blipFill>
        <p:spPr bwMode="auto">
          <a:xfrm>
            <a:off x="1016000" y="0"/>
            <a:ext cx="8128000" cy="45720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4820"/>
                                        </p:tgtEl>
                                        <p:attrNameLst>
                                          <p:attrName>style.visibility</p:attrName>
                                        </p:attrNameLst>
                                      </p:cBhvr>
                                      <p:to>
                                        <p:strVal val="visible"/>
                                      </p:to>
                                    </p:set>
                                    <p:animEffect transition="in" filter="dissolve">
                                      <p:cBhvr>
                                        <p:cTn id="7" dur="500"/>
                                        <p:tgtEl>
                                          <p:spTgt spid="348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p:cNvPicPr>
            <a:picLocks noChangeAspect="1" noChangeArrowheads="1"/>
          </p:cNvPicPr>
          <p:nvPr/>
        </p:nvPicPr>
        <p:blipFill>
          <a:blip r:embed="rId2" cstate="print"/>
          <a:srcRect/>
          <a:stretch>
            <a:fillRect/>
          </a:stretch>
        </p:blipFill>
        <p:spPr bwMode="auto">
          <a:xfrm>
            <a:off x="0" y="2971800"/>
            <a:ext cx="5873750" cy="3886200"/>
          </a:xfrm>
          <a:prstGeom prst="rect">
            <a:avLst/>
          </a:prstGeom>
          <a:noFill/>
          <a:ln w="9525">
            <a:noFill/>
            <a:miter lim="800000"/>
            <a:headEnd/>
            <a:tailEnd/>
          </a:ln>
        </p:spPr>
      </p:pic>
      <p:pic>
        <p:nvPicPr>
          <p:cNvPr id="37891" name="Picture 3"/>
          <p:cNvPicPr>
            <a:picLocks noChangeAspect="1" noChangeArrowheads="1"/>
          </p:cNvPicPr>
          <p:nvPr/>
        </p:nvPicPr>
        <p:blipFill>
          <a:blip r:embed="rId3" cstate="print"/>
          <a:srcRect/>
          <a:stretch>
            <a:fillRect/>
          </a:stretch>
        </p:blipFill>
        <p:spPr bwMode="auto">
          <a:xfrm>
            <a:off x="3986213" y="0"/>
            <a:ext cx="5157787" cy="3505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p:cNvPicPr>
            <a:picLocks noChangeAspect="1" noChangeArrowheads="1"/>
          </p:cNvPicPr>
          <p:nvPr/>
        </p:nvPicPr>
        <p:blipFill>
          <a:blip r:embed="rId2" cstate="print"/>
          <a:srcRect/>
          <a:stretch>
            <a:fillRect/>
          </a:stretch>
        </p:blipFill>
        <p:spPr bwMode="auto">
          <a:xfrm>
            <a:off x="319088" y="50800"/>
            <a:ext cx="8443912" cy="6807200"/>
          </a:xfrm>
          <a:prstGeom prst="rect">
            <a:avLst/>
          </a:prstGeom>
          <a:noFill/>
          <a:ln w="9525">
            <a:noFill/>
            <a:miter lim="800000"/>
            <a:headEnd/>
            <a:tailEnd/>
          </a:ln>
        </p:spPr>
      </p:pic>
      <p:sp>
        <p:nvSpPr>
          <p:cNvPr id="2" name="TextBox 1"/>
          <p:cNvSpPr txBox="1"/>
          <p:nvPr/>
        </p:nvSpPr>
        <p:spPr>
          <a:xfrm>
            <a:off x="0" y="71582"/>
            <a:ext cx="3581400" cy="2677656"/>
          </a:xfrm>
          <a:prstGeom prst="rect">
            <a:avLst/>
          </a:prstGeom>
          <a:noFill/>
        </p:spPr>
        <p:txBody>
          <a:bodyPr wrap="square" rtlCol="0">
            <a:spAutoFit/>
          </a:bodyPr>
          <a:lstStyle/>
          <a:p>
            <a:r>
              <a:rPr lang="en-US" sz="2800" b="1" dirty="0" smtClean="0"/>
              <a:t>President Reagan signed a bill providing $20,000 to each Japanese American  sent to a relocation camp</a:t>
            </a:r>
            <a:endParaRPr lang="en-US" sz="2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4"/>
          <p:cNvSpPr>
            <a:spLocks noChangeArrowheads="1"/>
          </p:cNvSpPr>
          <p:nvPr/>
        </p:nvSpPr>
        <p:spPr bwMode="auto">
          <a:xfrm>
            <a:off x="4572000" y="781050"/>
            <a:ext cx="4572000" cy="5264150"/>
          </a:xfrm>
          <a:prstGeom prst="rect">
            <a:avLst/>
          </a:prstGeom>
          <a:noFill/>
          <a:ln w="9525">
            <a:noFill/>
            <a:miter lim="800000"/>
            <a:headEnd/>
            <a:tailEnd/>
          </a:ln>
        </p:spPr>
        <p:txBody>
          <a:bodyPr anchor="ctr">
            <a:spAutoFit/>
          </a:bodyPr>
          <a:lstStyle/>
          <a:p>
            <a:endParaRPr lang="en-US" sz="2800">
              <a:latin typeface="Times New Roman" pitchFamily="18" charset="0"/>
            </a:endParaRPr>
          </a:p>
          <a:p>
            <a:r>
              <a:rPr lang="en-US" sz="2800">
                <a:latin typeface="Times New Roman" pitchFamily="18" charset="0"/>
                <a:hlinkClick r:id="rId2"/>
              </a:rPr>
              <a:t>Kenji - Manzanar</a:t>
            </a:r>
            <a:endParaRPr lang="en-US" sz="2800">
              <a:latin typeface="Times New Roman" pitchFamily="18" charset="0"/>
            </a:endParaRPr>
          </a:p>
          <a:p>
            <a:r>
              <a:rPr lang="en-US" sz="2800">
                <a:latin typeface="Times New Roman" pitchFamily="18" charset="0"/>
              </a:rPr>
              <a:t>This is a video to the song "Kenji" by Fort Minor, or Mike Shinoda of Linkin Park. It describes his family's life in the time of World War II and how they were put in a Japanese Internment Camp. Effects used in this make it seem as though the video was actually from 1942. </a:t>
            </a:r>
          </a:p>
        </p:txBody>
      </p:sp>
      <p:pic>
        <p:nvPicPr>
          <p:cNvPr id="41987" name="Picture 6" descr="shinoda46"/>
          <p:cNvPicPr>
            <a:picLocks noChangeAspect="1" noChangeArrowheads="1"/>
          </p:cNvPicPr>
          <p:nvPr/>
        </p:nvPicPr>
        <p:blipFill>
          <a:blip r:embed="rId3" cstate="print"/>
          <a:srcRect/>
          <a:stretch>
            <a:fillRect/>
          </a:stretch>
        </p:blipFill>
        <p:spPr bwMode="auto">
          <a:xfrm>
            <a:off x="0" y="-11113"/>
            <a:ext cx="4560888" cy="68532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533400"/>
            <a:ext cx="8382000" cy="6186309"/>
          </a:xfrm>
          <a:prstGeom prst="rect">
            <a:avLst/>
          </a:prstGeom>
        </p:spPr>
        <p:txBody>
          <a:bodyPr wrap="square">
            <a:spAutoFit/>
          </a:bodyPr>
          <a:lstStyle/>
          <a:p>
            <a:r>
              <a:rPr lang="en-US" sz="3600" b="1" u="sng" dirty="0" smtClean="0">
                <a:effectLst>
                  <a:outerShdw blurRad="38100" dist="38100" dir="2700000" algn="tl">
                    <a:srgbClr val="000000">
                      <a:alpha val="43137"/>
                    </a:srgbClr>
                  </a:outerShdw>
                </a:effectLst>
              </a:rPr>
              <a:t>Wrap-up: Choose 1 of the following to explain in detail in your notebook-</a:t>
            </a:r>
          </a:p>
          <a:p>
            <a:pPr marL="742950" indent="-742950">
              <a:buAutoNum type="arabicParenR"/>
            </a:pPr>
            <a:r>
              <a:rPr lang="en-US" sz="3600" dirty="0" smtClean="0"/>
              <a:t>Explain </a:t>
            </a:r>
            <a:r>
              <a:rPr lang="en-US" sz="3600" dirty="0"/>
              <a:t>why there was anti-Japanese hysteria after the Pearl Harbor attack</a:t>
            </a:r>
            <a:r>
              <a:rPr lang="en-US" sz="3600" dirty="0" smtClean="0"/>
              <a:t>.</a:t>
            </a:r>
          </a:p>
          <a:p>
            <a:endParaRPr lang="en-US" sz="3600" dirty="0"/>
          </a:p>
          <a:p>
            <a:r>
              <a:rPr lang="en-US" sz="3600" dirty="0" smtClean="0"/>
              <a:t>2) Explain </a:t>
            </a:r>
            <a:r>
              <a:rPr lang="en-US" sz="3600" dirty="0"/>
              <a:t>how the media and government added to the hysteria and relate to modern examples of racial hysteria</a:t>
            </a:r>
            <a:r>
              <a:rPr lang="en-US" sz="3600" dirty="0" smtClean="0"/>
              <a:t>.</a:t>
            </a:r>
          </a:p>
          <a:p>
            <a:endParaRPr lang="en-US" sz="3600" dirty="0"/>
          </a:p>
          <a:p>
            <a:r>
              <a:rPr lang="en-US" sz="3600" dirty="0" smtClean="0"/>
              <a:t>3) Describe </a:t>
            </a:r>
            <a:r>
              <a:rPr lang="en-US" sz="3600" dirty="0"/>
              <a:t>what life was like for Japanese-Americans in the internment camps.</a:t>
            </a:r>
          </a:p>
        </p:txBody>
      </p:sp>
    </p:spTree>
    <p:extLst>
      <p:ext uri="{BB962C8B-B14F-4D97-AF65-F5344CB8AC3E}">
        <p14:creationId xmlns:p14="http://schemas.microsoft.com/office/powerpoint/2010/main" val="221380101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870</TotalTime>
  <Words>661</Words>
  <Application>Microsoft Office PowerPoint</Application>
  <PresentationFormat>On-screen Show (4:3)</PresentationFormat>
  <Paragraphs>54</Paragraphs>
  <Slides>29</Slides>
  <Notes>1</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Opener:</vt:lpstr>
      <vt:lpstr>Learning Objectives:</vt:lpstr>
      <vt:lpstr>PowerPoint Presentation</vt:lpstr>
      <vt:lpstr>PowerPoint Presentation</vt:lpstr>
      <vt:lpstr>PowerPoint Presentation</vt:lpstr>
      <vt:lpstr>http://www.densho.org/assets/sharedpages/primarysource/primarysource.asp?id=123&amp;display_format=4&amp;section=causes&amp;text=1&amp;mediaType=video Are you a human being? -Soldier was told that Japanese were “gorillas” and enlist if you want to kill some. –Military recruiting (South Carolina) Soldier realized that were just regular, normal people</vt:lpstr>
      <vt:lpstr>PowerPoint Presentation</vt:lpstr>
      <vt:lpstr>PowerPoint Presentation</vt:lpstr>
      <vt:lpstr>PowerPoint Presentation</vt:lpstr>
      <vt:lpstr>PowerPoint Presentation</vt:lpstr>
      <vt:lpstr>PowerPoint Presentation</vt:lpstr>
      <vt:lpstr>Document Analysis:</vt:lpstr>
      <vt:lpstr>PowerPoint Presentation</vt:lpstr>
      <vt:lpstr>PowerPoint Presentation</vt:lpstr>
      <vt:lpstr>PowerPoint Presentation</vt:lpstr>
      <vt:lpstr>PowerPoint Presentation</vt:lpstr>
      <vt:lpstr>PowerPoint Presentation</vt:lpstr>
      <vt:lpstr>Camp Manzanar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Camp Manzanar</dc:title>
  <dc:creator>Janiak</dc:creator>
  <cp:lastModifiedBy>Janiak Heather</cp:lastModifiedBy>
  <cp:revision>39</cp:revision>
  <dcterms:created xsi:type="dcterms:W3CDTF">2012-03-03T17:53:23Z</dcterms:created>
  <dcterms:modified xsi:type="dcterms:W3CDTF">2012-03-06T17:18:06Z</dcterms:modified>
</cp:coreProperties>
</file>