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mov" ContentType="video/unknown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EE1FB5-8953-384D-BF66-EF93D483E81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Untitled Section" id="{91F2AEB7-812E-DA45-ADE8-0E1EEC410326}">
          <p14:sldIdLst>
            <p14:sldId id="264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46" d="100"/>
          <a:sy n="46" d="100"/>
        </p:scale>
        <p:origin x="-1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7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9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7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2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9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7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9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1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0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5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082C3-BF10-9F4B-8077-AF32CEB5C046}" type="datetimeFigureOut">
              <a:rPr lang="en-US" smtClean="0"/>
              <a:t>9/28/12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D6F88-4430-E748-8FF1-61A4D3558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2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Progressive 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10/1-10/2 US History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747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Amendment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allowed the government to collect INCOME TAXES.  Rich people paid more than </a:t>
            </a:r>
            <a:r>
              <a:rPr lang="en-US" smtClean="0"/>
              <a:t>poor people.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74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Words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CAPITALISM,  MUCKRAKER,  TRUST  </a:t>
            </a:r>
            <a:endParaRPr lang="en-US" dirty="0"/>
          </a:p>
        </p:txBody>
      </p:sp>
      <p:pic>
        <p:nvPicPr>
          <p:cNvPr id="4" name="Movie on 9-28-12 at 1.24 PM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2258" y="2369731"/>
            <a:ext cx="7639350" cy="390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27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during this time..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POVERTY-not having enough access to:  </a:t>
            </a:r>
            <a:r>
              <a:rPr lang="en-US" dirty="0"/>
              <a:t>food, </a:t>
            </a:r>
            <a:r>
              <a:rPr lang="en-US" dirty="0" smtClean="0"/>
              <a:t>water, sanitation (cleanliness), houses, health care, education and information (news).</a:t>
            </a:r>
          </a:p>
          <a:p>
            <a:r>
              <a:rPr lang="en-US" dirty="0" smtClean="0"/>
              <a:t>UNSAFE WORKING CONDITIONS-working too much, not having the right clothes or equipment.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10410_sml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64" y="4189682"/>
            <a:ext cx="3006336" cy="2502437"/>
          </a:xfrm>
          <a:prstGeom prst="rect">
            <a:avLst/>
          </a:prstGeom>
        </p:spPr>
      </p:pic>
      <p:pic>
        <p:nvPicPr>
          <p:cNvPr id="5" name="Picture 4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45" y="4720503"/>
            <a:ext cx="2388416" cy="171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were there so many problems?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Progressives thought cities and businesses had grown too fast.</a:t>
            </a:r>
          </a:p>
          <a:p>
            <a:endParaRPr lang="en-US" dirty="0"/>
          </a:p>
          <a:p>
            <a:r>
              <a:rPr lang="en-US" dirty="0" smtClean="0"/>
              <a:t>They decided that they had to make more laws to fix the problems.  </a:t>
            </a:r>
            <a:endParaRPr lang="en-US" dirty="0"/>
          </a:p>
        </p:txBody>
      </p:sp>
      <p:pic>
        <p:nvPicPr>
          <p:cNvPr id="4" name="Picture 3" descr="tenement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439" y="3992179"/>
            <a:ext cx="3360106" cy="241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1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Muckrakers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MUCK-means dirt</a:t>
            </a:r>
          </a:p>
          <a:p>
            <a:pPr marL="0" indent="0">
              <a:buNone/>
            </a:pPr>
            <a:r>
              <a:rPr lang="en-US" dirty="0" smtClean="0"/>
              <a:t>-They helped people learn about what the big businesses didn’t want them to know.</a:t>
            </a:r>
          </a:p>
          <a:p>
            <a:pPr marL="0" indent="0">
              <a:buNone/>
            </a:pPr>
            <a:r>
              <a:rPr lang="en-US" dirty="0" smtClean="0"/>
              <a:t>-They told people about how their food was dirty.</a:t>
            </a:r>
          </a:p>
          <a:p>
            <a:pPr marL="0" indent="0">
              <a:buNone/>
            </a:pPr>
            <a:r>
              <a:rPr lang="en-US" dirty="0" smtClean="0"/>
              <a:t>-They told people about how some businesses were ruining other businesses.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21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Bribe-to take something from someone (money, car, something nice) to do something wrong.  </a:t>
            </a:r>
          </a:p>
          <a:p>
            <a:r>
              <a:rPr lang="en-US" dirty="0" smtClean="0"/>
              <a:t>Corrupt-ruined.  A corrupt person is someone you can’t trust.  </a:t>
            </a:r>
          </a:p>
          <a:p>
            <a:endParaRPr lang="en-US" dirty="0"/>
          </a:p>
          <a:p>
            <a:r>
              <a:rPr lang="en-US" dirty="0" smtClean="0"/>
              <a:t>http://</a:t>
            </a:r>
            <a:r>
              <a:rPr lang="en-US" dirty="0" err="1" smtClean="0"/>
              <a:t>app.discoveryeducation.com</a:t>
            </a:r>
            <a:r>
              <a:rPr lang="en-US" dirty="0" smtClean="0"/>
              <a:t>/</a:t>
            </a:r>
            <a:r>
              <a:rPr lang="en-US" dirty="0" err="1" smtClean="0"/>
              <a:t>core:player</a:t>
            </a:r>
            <a:r>
              <a:rPr lang="en-US" dirty="0" smtClean="0"/>
              <a:t>/view/</a:t>
            </a:r>
            <a:r>
              <a:rPr lang="en-US" dirty="0" err="1" smtClean="0"/>
              <a:t>assetGuid</a:t>
            </a:r>
            <a:r>
              <a:rPr lang="en-US" dirty="0" smtClean="0"/>
              <a:t>/CD662F62-B3BC-4BF0-9593-5C4101D9E07E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74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should I do now?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 Make a video and e-mail it to me.  Fingerspell and sign “capitalism, muckraker, trust”.  Write down these words in your notes and what they mean. </a:t>
            </a:r>
          </a:p>
          <a:p>
            <a:r>
              <a:rPr lang="en-US" dirty="0" smtClean="0"/>
              <a:t>2.  Write down these questions in your notes and find the answers in the </a:t>
            </a:r>
            <a:r>
              <a:rPr lang="en-US" dirty="0" err="1" smtClean="0"/>
              <a:t>Powerpoint</a:t>
            </a:r>
            <a:r>
              <a:rPr lang="en-US" dirty="0" smtClean="0"/>
              <a:t> notes.</a:t>
            </a:r>
          </a:p>
          <a:p>
            <a:r>
              <a:rPr lang="en-US" dirty="0" smtClean="0"/>
              <a:t>A.  What is poverty?</a:t>
            </a:r>
          </a:p>
          <a:p>
            <a:r>
              <a:rPr lang="en-US" dirty="0" smtClean="0"/>
              <a:t>B.  What are some examples of unsafe working conditions?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88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C.  What did Progressives think caused the problems?</a:t>
            </a:r>
          </a:p>
          <a:p>
            <a:r>
              <a:rPr lang="en-US" dirty="0" smtClean="0"/>
              <a:t>D.  What did they decide to do to fix the problems?</a:t>
            </a:r>
          </a:p>
          <a:p>
            <a:r>
              <a:rPr lang="en-US" dirty="0" smtClean="0"/>
              <a:t>E.  What did muckrakers do?</a:t>
            </a:r>
          </a:p>
          <a:p>
            <a:r>
              <a:rPr lang="en-US" dirty="0" smtClean="0"/>
              <a:t>F.  What is a bribe?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27352"/>
          </a:xfrm>
        </p:spPr>
        <p:txBody>
          <a:bodyPr/>
          <a:lstStyle/>
          <a:p>
            <a:r>
              <a:rPr lang="en-US" dirty="0" smtClean="0"/>
              <a:t>Theodore Roosevelt was the 26</a:t>
            </a:r>
            <a:r>
              <a:rPr lang="en-US" baseline="30000" dirty="0" smtClean="0"/>
              <a:t>th</a:t>
            </a:r>
            <a:r>
              <a:rPr lang="en-US" dirty="0" smtClean="0"/>
              <a:t> President of the U.S.  He supported many Progressive ideas.  </a:t>
            </a:r>
            <a:endParaRPr lang="en-US" dirty="0"/>
          </a:p>
        </p:txBody>
      </p:sp>
      <p:pic>
        <p:nvPicPr>
          <p:cNvPr id="4" name="Content Placeholder 3" descr="images-1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" b="1350"/>
          <a:stretch>
            <a:fillRect/>
          </a:stretch>
        </p:blipFill>
        <p:spPr>
          <a:xfrm>
            <a:off x="457200" y="4019063"/>
            <a:ext cx="3428822" cy="2107100"/>
          </a:xfrm>
        </p:spPr>
      </p:pic>
    </p:spTree>
    <p:extLst>
      <p:ext uri="{BB962C8B-B14F-4D97-AF65-F5344CB8AC3E}">
        <p14:creationId xmlns:p14="http://schemas.microsoft.com/office/powerpoint/2010/main" val="3466350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4274</TotalTime>
  <Words>352</Words>
  <Application>Microsoft Macintosh PowerPoint</Application>
  <PresentationFormat>On-screen Show (4:3)</PresentationFormat>
  <Paragraphs>34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Progressive Era</vt:lpstr>
      <vt:lpstr>Vocabulary Words  </vt:lpstr>
      <vt:lpstr>Problems during this time..</vt:lpstr>
      <vt:lpstr>Why were there so many problems?</vt:lpstr>
      <vt:lpstr>Muckrakers</vt:lpstr>
      <vt:lpstr>Corruption</vt:lpstr>
      <vt:lpstr>What should I do now? </vt:lpstr>
      <vt:lpstr>More questions…</vt:lpstr>
      <vt:lpstr>Theodore Roosevelt was the 26th President of the U.S.  He supported many Progressive ideas.  </vt:lpstr>
      <vt:lpstr>16th Amendment</vt:lpstr>
    </vt:vector>
  </TitlesOfParts>
  <Company>Texas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Progressive Era</dc:title>
  <dc:creator>TSD</dc:creator>
  <cp:lastModifiedBy>TSD</cp:lastModifiedBy>
  <cp:revision>7</cp:revision>
  <dcterms:created xsi:type="dcterms:W3CDTF">2012-09-28T18:15:03Z</dcterms:created>
  <dcterms:modified xsi:type="dcterms:W3CDTF">2012-10-01T17:46:31Z</dcterms:modified>
</cp:coreProperties>
</file>