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886DAC-D65E-4F43-BA64-3C5876BBB194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5B82DD-9D35-4A08-BC7D-D20DCC54746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Biotic and Abiotic Factors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8839200" cy="1676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EQ: What are some of the factors that shape an ecosystem?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6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Succession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Components of an ecosystem can be changed by natural events, such as fires.</a:t>
            </a:r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Succession </a:t>
            </a:r>
            <a:r>
              <a:rPr lang="en-US" sz="3600" dirty="0" smtClean="0"/>
              <a:t>– when the community is restored to it’s original condition after the disaster is over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308911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4535995"/>
            <a:ext cx="2819400" cy="209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Review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r>
              <a:rPr lang="en-US" sz="2600" dirty="0" smtClean="0"/>
              <a:t>What is the difference between an autotroph and a heterotroph?</a:t>
            </a:r>
          </a:p>
          <a:p>
            <a:r>
              <a:rPr lang="en-US" sz="2600" dirty="0" smtClean="0"/>
              <a:t>What are the 5 different consumers?</a:t>
            </a:r>
          </a:p>
          <a:p>
            <a:pPr lvl="1"/>
            <a:r>
              <a:rPr lang="en-US" sz="2600" dirty="0" smtClean="0"/>
              <a:t>Tell me what each feed on.</a:t>
            </a:r>
          </a:p>
          <a:p>
            <a:r>
              <a:rPr lang="en-US" sz="2600" dirty="0" smtClean="0"/>
              <a:t>What is the difference between a Food Web and Food Chain?</a:t>
            </a:r>
          </a:p>
          <a:p>
            <a:r>
              <a:rPr lang="en-US" sz="2600" dirty="0" smtClean="0"/>
              <a:t>What is the 10% rule?</a:t>
            </a:r>
          </a:p>
          <a:p>
            <a:pPr lvl="1"/>
            <a:r>
              <a:rPr lang="en-US" sz="2600" dirty="0" smtClean="0"/>
              <a:t>What kind of chart does the 10% rule apply?</a:t>
            </a:r>
          </a:p>
          <a:p>
            <a:r>
              <a:rPr lang="en-US" sz="2600" dirty="0" smtClean="0"/>
              <a:t>Where does the other 90% go?</a:t>
            </a:r>
          </a:p>
          <a:p>
            <a:r>
              <a:rPr lang="en-US" sz="2600" dirty="0" smtClean="0"/>
              <a:t>What are the 3 different symbiotic relationships?</a:t>
            </a:r>
          </a:p>
          <a:p>
            <a:r>
              <a:rPr lang="en-US" sz="2600" dirty="0" smtClean="0"/>
              <a:t>What is the difference between Primary and Secondary Succession?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Biotic and Abiotic Factors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Ecosystems are influenced by a combination of biological and nonliving factors.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Biotic</a:t>
            </a:r>
            <a:r>
              <a:rPr lang="en-US" sz="3200" dirty="0" smtClean="0"/>
              <a:t> – Biological (Living) factors</a:t>
            </a: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Abiotic</a:t>
            </a:r>
            <a:r>
              <a:rPr lang="en-US" sz="3200" dirty="0" smtClean="0"/>
              <a:t> – nonliving factors </a:t>
            </a:r>
          </a:p>
          <a:p>
            <a:pPr lvl="2"/>
            <a:r>
              <a:rPr lang="en-US" sz="3200" dirty="0" smtClean="0"/>
              <a:t>Temperature</a:t>
            </a:r>
          </a:p>
          <a:p>
            <a:pPr lvl="2"/>
            <a:r>
              <a:rPr lang="en-US" sz="3200" dirty="0" smtClean="0"/>
              <a:t>Precipitation</a:t>
            </a:r>
          </a:p>
          <a:p>
            <a:pPr lvl="2"/>
            <a:r>
              <a:rPr lang="en-US" sz="3200" dirty="0" smtClean="0"/>
              <a:t>Soil type</a:t>
            </a:r>
          </a:p>
          <a:p>
            <a:pPr lvl="2"/>
            <a:r>
              <a:rPr lang="en-US" sz="3200" dirty="0" smtClean="0"/>
              <a:t>sunlight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4419600" cy="253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vs. Niche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n-US" sz="3600" dirty="0" smtClean="0"/>
              <a:t> is the area where an organism lives. It includes both biotic and abiotic factors.</a:t>
            </a:r>
          </a:p>
          <a:p>
            <a:endParaRPr lang="en-US" sz="3600" dirty="0"/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Niche</a:t>
            </a:r>
            <a:r>
              <a:rPr lang="en-US" sz="3600" dirty="0" smtClean="0"/>
              <a:t> – full range of nonliving and biological conditions in which an organism lives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way in which the organism uses those conditions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9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Symbiosis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Any relationship in which two species live closely together is called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symbiosis.</a:t>
            </a:r>
          </a:p>
          <a:p>
            <a:r>
              <a:rPr lang="en-US" sz="4000" dirty="0" smtClean="0"/>
              <a:t>Symbiotic relationships include</a:t>
            </a:r>
          </a:p>
          <a:p>
            <a:pPr lvl="1"/>
            <a:r>
              <a:rPr lang="en-US" sz="4000" dirty="0" smtClean="0"/>
              <a:t>Mutualism</a:t>
            </a:r>
          </a:p>
          <a:p>
            <a:pPr lvl="1"/>
            <a:r>
              <a:rPr lang="en-US" sz="4000" dirty="0" smtClean="0"/>
              <a:t>Commensalism</a:t>
            </a:r>
          </a:p>
          <a:p>
            <a:pPr lvl="1"/>
            <a:r>
              <a:rPr lang="en-US" sz="4000" dirty="0" smtClean="0"/>
              <a:t>Parasitism</a:t>
            </a:r>
          </a:p>
        </p:txBody>
      </p:sp>
    </p:spTree>
    <p:extLst>
      <p:ext uri="{BB962C8B-B14F-4D97-AF65-F5344CB8AC3E}">
        <p14:creationId xmlns:p14="http://schemas.microsoft.com/office/powerpoint/2010/main" val="27366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Symbiosis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Mutualism</a:t>
            </a:r>
            <a:r>
              <a:rPr lang="en-US" sz="3600" dirty="0" smtClean="0"/>
              <a:t> – Both species benefit from the relationship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Commensalism</a:t>
            </a:r>
            <a:r>
              <a:rPr lang="en-US" sz="3600" dirty="0" smtClean="0"/>
              <a:t> – One member of the association benefits and the other is neither helped nor harmed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34267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28900"/>
            <a:ext cx="4381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Symbiosis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Parasitism</a:t>
            </a:r>
            <a:r>
              <a:rPr lang="en-US" sz="4400" dirty="0" smtClean="0"/>
              <a:t> – one organism lives on or inside another organism and harms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1"/>
            <a:ext cx="4435608" cy="330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598811" cy="215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Succession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</a:t>
            </a:r>
            <a:r>
              <a:rPr lang="en-US" sz="3200" dirty="0" smtClean="0"/>
              <a:t> – a  series of predictable changes that occur in a community overtime</a:t>
            </a:r>
          </a:p>
          <a:p>
            <a:endParaRPr lang="en-US" sz="3200" dirty="0"/>
          </a:p>
          <a:p>
            <a:r>
              <a:rPr lang="en-US" sz="3200" dirty="0" smtClean="0"/>
              <a:t>Sometimes, an ecosystem changes in response to an abrupt disturbance.</a:t>
            </a:r>
          </a:p>
          <a:p>
            <a:endParaRPr lang="en-US" sz="3200" dirty="0"/>
          </a:p>
          <a:p>
            <a:r>
              <a:rPr lang="en-US" sz="3200" dirty="0" smtClean="0"/>
              <a:t>At other times, change occurs as a more gradual response to natural changes in the environment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93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Succession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Succession</a:t>
            </a:r>
          </a:p>
          <a:p>
            <a:pPr lvl="1"/>
            <a:r>
              <a:rPr lang="en-US" sz="3200" dirty="0" smtClean="0"/>
              <a:t>Succession that occurs on surfaces where no soil exists is called primary succession. </a:t>
            </a:r>
          </a:p>
          <a:p>
            <a:pPr lvl="2"/>
            <a:r>
              <a:rPr lang="en-US" sz="3200" dirty="0" smtClean="0"/>
              <a:t>Ex: succession that occurs on rock surfaces formed after volcanos erupt.</a:t>
            </a:r>
          </a:p>
          <a:p>
            <a:pPr lvl="1"/>
            <a:r>
              <a:rPr lang="en-US" sz="3200" dirty="0" smtClean="0"/>
              <a:t>The first species to populate the area are called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pioneer species</a:t>
            </a:r>
          </a:p>
          <a:p>
            <a:pPr lvl="2"/>
            <a:r>
              <a:rPr lang="en-US" sz="3200" dirty="0" smtClean="0"/>
              <a:t>Ex: lichen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6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Succession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890" y="1762927"/>
            <a:ext cx="7340220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1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85</TotalTime>
  <Words>363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Biotic and Abiotic Factors</vt:lpstr>
      <vt:lpstr>Biotic and Abiotic Factors</vt:lpstr>
      <vt:lpstr>Habitat vs. Niche</vt:lpstr>
      <vt:lpstr>Symbiosis</vt:lpstr>
      <vt:lpstr>Symbiosis</vt:lpstr>
      <vt:lpstr>Symbiosis</vt:lpstr>
      <vt:lpstr>Ecological Succession</vt:lpstr>
      <vt:lpstr>Ecological Succession</vt:lpstr>
      <vt:lpstr>Primary Succession</vt:lpstr>
      <vt:lpstr>Secondary Succession</vt:lpstr>
      <vt:lpstr>Test Review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Biotic and Abiotic Factors</dc:title>
  <dc:creator>Windows User</dc:creator>
  <cp:lastModifiedBy>Windows User</cp:lastModifiedBy>
  <cp:revision>8</cp:revision>
  <dcterms:created xsi:type="dcterms:W3CDTF">2012-02-28T18:18:30Z</dcterms:created>
  <dcterms:modified xsi:type="dcterms:W3CDTF">2012-03-01T15:37:05Z</dcterms:modified>
</cp:coreProperties>
</file>