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60" r:id="rId3"/>
    <p:sldId id="261" r:id="rId4"/>
    <p:sldId id="262" r:id="rId5"/>
    <p:sldId id="257" r:id="rId6"/>
    <p:sldId id="258" r:id="rId7"/>
    <p:sldId id="259" r:id="rId8"/>
    <p:sldId id="265" r:id="rId9"/>
    <p:sldId id="266" r:id="rId10"/>
    <p:sldId id="263" r:id="rId11"/>
    <p:sldId id="264"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444" y="-90"/>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sp>
        <p:nvSpPr>
          <p:cNvPr id="37890" name="Rectangle 2"/>
          <p:cNvSpPr>
            <a:spLocks noGrp="1"/>
          </p:cNvSpPr>
          <p:nvPr/>
        </p:nvSpPr>
        <p:spPr bwMode="auto">
          <a:xfrm>
            <a:off x="425450" y="407988"/>
            <a:ext cx="8261350" cy="1039812"/>
          </a:xfrm>
          <a:prstGeom prst="rect">
            <a:avLst/>
          </a:prstGeom>
        </p:spPr>
        <p:txBody>
          <a:bodyPr anchor="ctr"/>
          <a:lstStyle/>
          <a:p>
            <a:pPr algn="ctr"/>
            <a:endParaRPr lang="es-MX" sz="3500">
              <a:solidFill>
                <a:srgbClr val="6B7D72"/>
              </a:solidFill>
              <a:latin typeface="Book Antiqua" pitchFamily="18" charset="0"/>
            </a:endParaRPr>
          </a:p>
        </p:txBody>
      </p:sp>
      <p:sp>
        <p:nvSpPr>
          <p:cNvPr id="37891" name="Rectangle 3"/>
          <p:cNvSpPr>
            <a:spLocks noGrp="1"/>
          </p:cNvSpPr>
          <p:nvPr/>
        </p:nvSpPr>
        <p:spPr bwMode="auto">
          <a:xfrm>
            <a:off x="457200" y="1752600"/>
            <a:ext cx="8229600" cy="4373563"/>
          </a:xfrm>
          <a:prstGeom prst="rect">
            <a:avLst/>
          </a:prstGeom>
        </p:spPr>
        <p:txBody>
          <a:bodyPr/>
          <a:lstStyle/>
          <a:p>
            <a:pPr marL="342900" indent="-228600">
              <a:spcBef>
                <a:spcPct val="20000"/>
              </a:spcBef>
              <a:buClr>
                <a:schemeClr val="accent1"/>
              </a:buClr>
              <a:buFont typeface="Arial" charset="0"/>
              <a:buChar char="•"/>
            </a:pPr>
            <a:endParaRPr lang="es-MX" sz="2400">
              <a:solidFill>
                <a:schemeClr val="tx2"/>
              </a:solidFill>
              <a:latin typeface="Century Gothic"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0DF21A45-6CE4-4C3E-A953-E0780296AA4D}" type="datetimeFigureOut">
              <a:rPr lang="en-US"/>
              <a:pPr>
                <a:defRPr/>
              </a:pPr>
              <a:t>4/25/2011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B3330308-254C-4540-86D2-FF8075CA5C7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3BEDBFD-4AB6-4C60-9651-DD5548210BF3}" type="datetimeFigureOut">
              <a:rPr lang="en-US"/>
              <a:pPr>
                <a:defRPr/>
              </a:pPr>
              <a:t>4/25/2011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7B80D41-8E46-49BE-A3CA-A02B7941996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3_Title Slide">
    <p:spTree>
      <p:nvGrpSpPr>
        <p:cNvPr id="1" name=""/>
        <p:cNvGrpSpPr/>
        <p:nvPr/>
      </p:nvGrpSpPr>
      <p:grpSpPr>
        <a:xfrm>
          <a:off x="0" y="0"/>
          <a:ext cx="0" cy="0"/>
          <a:chOff x="0" y="0"/>
          <a:chExt cx="0" cy="0"/>
        </a:xfrm>
      </p:grpSpPr>
      <p:sp>
        <p:nvSpPr>
          <p:cNvPr id="39938" name="Rectangle 2"/>
          <p:cNvSpPr>
            <a:spLocks noGrp="1"/>
          </p:cNvSpPr>
          <p:nvPr/>
        </p:nvSpPr>
        <p:spPr bwMode="auto">
          <a:xfrm>
            <a:off x="425450" y="407988"/>
            <a:ext cx="8261350" cy="1039812"/>
          </a:xfrm>
          <a:prstGeom prst="rect">
            <a:avLst/>
          </a:prstGeom>
        </p:spPr>
        <p:txBody>
          <a:bodyPr anchor="ctr"/>
          <a:lstStyle/>
          <a:p>
            <a:pPr algn="ctr"/>
            <a:endParaRPr lang="es-MX" sz="3500">
              <a:solidFill>
                <a:srgbClr val="6B7D72"/>
              </a:solidFill>
              <a:latin typeface="Book Antiqua" pitchFamily="18" charset="0"/>
            </a:endParaRPr>
          </a:p>
        </p:txBody>
      </p:sp>
      <p:sp>
        <p:nvSpPr>
          <p:cNvPr id="39939" name="Rectangle 3"/>
          <p:cNvSpPr>
            <a:spLocks noGrp="1"/>
          </p:cNvSpPr>
          <p:nvPr/>
        </p:nvSpPr>
        <p:spPr bwMode="auto">
          <a:xfrm>
            <a:off x="457200" y="1752600"/>
            <a:ext cx="8229600" cy="4373563"/>
          </a:xfrm>
          <a:prstGeom prst="rect">
            <a:avLst/>
          </a:prstGeom>
        </p:spPr>
        <p:txBody>
          <a:bodyPr/>
          <a:lstStyle/>
          <a:p>
            <a:pPr marL="342900" indent="-228600">
              <a:spcBef>
                <a:spcPct val="20000"/>
              </a:spcBef>
              <a:buClr>
                <a:schemeClr val="accent1"/>
              </a:buClr>
              <a:buFont typeface="Arial" charset="0"/>
              <a:buChar char="•"/>
            </a:pPr>
            <a:endParaRPr lang="es-MX" sz="2400">
              <a:solidFill>
                <a:schemeClr val="tx2"/>
              </a:solidFill>
              <a:latin typeface="Century Gothic"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4_Title Slide">
    <p:spTree>
      <p:nvGrpSpPr>
        <p:cNvPr id="1" name=""/>
        <p:cNvGrpSpPr/>
        <p:nvPr/>
      </p:nvGrpSpPr>
      <p:grpSpPr>
        <a:xfrm>
          <a:off x="0" y="0"/>
          <a:ext cx="0" cy="0"/>
          <a:chOff x="0" y="0"/>
          <a:chExt cx="0" cy="0"/>
        </a:xfrm>
      </p:grpSpPr>
      <p:sp>
        <p:nvSpPr>
          <p:cNvPr id="40962" name="Rectangle 2"/>
          <p:cNvSpPr>
            <a:spLocks noGrp="1"/>
          </p:cNvSpPr>
          <p:nvPr/>
        </p:nvSpPr>
        <p:spPr bwMode="auto">
          <a:xfrm>
            <a:off x="425450" y="407988"/>
            <a:ext cx="8261350" cy="1039812"/>
          </a:xfrm>
          <a:prstGeom prst="rect">
            <a:avLst/>
          </a:prstGeom>
        </p:spPr>
        <p:txBody>
          <a:bodyPr anchor="ctr"/>
          <a:lstStyle/>
          <a:p>
            <a:pPr algn="ctr"/>
            <a:endParaRPr lang="es-MX" sz="3500">
              <a:solidFill>
                <a:srgbClr val="6B7D72"/>
              </a:solidFill>
              <a:latin typeface="Book Antiqua" pitchFamily="18" charset="0"/>
            </a:endParaRPr>
          </a:p>
        </p:txBody>
      </p:sp>
      <p:sp>
        <p:nvSpPr>
          <p:cNvPr id="40963" name="Rectangle 3"/>
          <p:cNvSpPr>
            <a:spLocks noGrp="1"/>
          </p:cNvSpPr>
          <p:nvPr/>
        </p:nvSpPr>
        <p:spPr bwMode="auto">
          <a:xfrm>
            <a:off x="457200" y="1752600"/>
            <a:ext cx="8229600" cy="4373563"/>
          </a:xfrm>
          <a:prstGeom prst="rect">
            <a:avLst/>
          </a:prstGeom>
        </p:spPr>
        <p:txBody>
          <a:bodyPr/>
          <a:lstStyle/>
          <a:p>
            <a:pPr marL="342900" indent="-228600">
              <a:spcBef>
                <a:spcPct val="20000"/>
              </a:spcBef>
              <a:buClr>
                <a:schemeClr val="accent1"/>
              </a:buClr>
              <a:buFont typeface="Arial" charset="0"/>
              <a:buChar char="•"/>
            </a:pPr>
            <a:endParaRPr lang="es-MX" sz="2400">
              <a:solidFill>
                <a:schemeClr val="tx2"/>
              </a:solidFill>
              <a:latin typeface="Century Gothic"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2_Title Slide">
    <p:spTree>
      <p:nvGrpSpPr>
        <p:cNvPr id="1" name=""/>
        <p:cNvGrpSpPr/>
        <p:nvPr/>
      </p:nvGrpSpPr>
      <p:grpSpPr>
        <a:xfrm>
          <a:off x="0" y="0"/>
          <a:ext cx="0" cy="0"/>
          <a:chOff x="0" y="0"/>
          <a:chExt cx="0" cy="0"/>
        </a:xfrm>
      </p:grpSpPr>
      <p:sp>
        <p:nvSpPr>
          <p:cNvPr id="38914" name="Rectangle 2"/>
          <p:cNvSpPr>
            <a:spLocks noGrp="1"/>
          </p:cNvSpPr>
          <p:nvPr/>
        </p:nvSpPr>
        <p:spPr bwMode="auto">
          <a:xfrm>
            <a:off x="425450" y="407988"/>
            <a:ext cx="8261350" cy="1039812"/>
          </a:xfrm>
          <a:prstGeom prst="rect">
            <a:avLst/>
          </a:prstGeom>
        </p:spPr>
        <p:txBody>
          <a:bodyPr anchor="ctr"/>
          <a:lstStyle/>
          <a:p>
            <a:pPr algn="ctr"/>
            <a:endParaRPr lang="es-MX" sz="3500">
              <a:solidFill>
                <a:srgbClr val="6B7D72"/>
              </a:solidFill>
              <a:latin typeface="Book Antiqua" pitchFamily="18" charset="0"/>
            </a:endParaRPr>
          </a:p>
        </p:txBody>
      </p:sp>
      <p:sp>
        <p:nvSpPr>
          <p:cNvPr id="38915" name="Rectangle 3"/>
          <p:cNvSpPr>
            <a:spLocks noGrp="1"/>
          </p:cNvSpPr>
          <p:nvPr/>
        </p:nvSpPr>
        <p:spPr bwMode="auto">
          <a:xfrm>
            <a:off x="457200" y="1752600"/>
            <a:ext cx="8229600" cy="4373563"/>
          </a:xfrm>
          <a:prstGeom prst="rect">
            <a:avLst/>
          </a:prstGeom>
        </p:spPr>
        <p:txBody>
          <a:bodyPr/>
          <a:lstStyle/>
          <a:p>
            <a:pPr marL="342900" indent="-228600">
              <a:spcBef>
                <a:spcPct val="20000"/>
              </a:spcBef>
              <a:buClr>
                <a:schemeClr val="accent1"/>
              </a:buClr>
              <a:buFont typeface="Arial" charset="0"/>
              <a:buChar char="•"/>
            </a:pPr>
            <a:endParaRPr lang="es-MX" sz="2400">
              <a:solidFill>
                <a:schemeClr val="tx2"/>
              </a:solidFill>
              <a:latin typeface="Century Gothic"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3010" name="Rectangle 2"/>
          <p:cNvSpPr>
            <a:spLocks noGrp="1"/>
          </p:cNvSpPr>
          <p:nvPr/>
        </p:nvSpPr>
        <p:spPr bwMode="auto">
          <a:xfrm>
            <a:off x="425450" y="407988"/>
            <a:ext cx="8261350" cy="1039812"/>
          </a:xfrm>
          <a:prstGeom prst="rect">
            <a:avLst/>
          </a:prstGeom>
        </p:spPr>
        <p:txBody>
          <a:bodyPr anchor="ctr"/>
          <a:lstStyle/>
          <a:p>
            <a:pPr algn="ctr"/>
            <a:endParaRPr lang="es-MX" sz="3500">
              <a:solidFill>
                <a:srgbClr val="6B7D72"/>
              </a:solidFill>
              <a:latin typeface="Book Antiqua" pitchFamily="18" charset="0"/>
            </a:endParaRPr>
          </a:p>
        </p:txBody>
      </p:sp>
      <p:sp>
        <p:nvSpPr>
          <p:cNvPr id="43011" name="Rectangle 3"/>
          <p:cNvSpPr>
            <a:spLocks noGrp="1"/>
          </p:cNvSpPr>
          <p:nvPr/>
        </p:nvSpPr>
        <p:spPr bwMode="auto">
          <a:xfrm>
            <a:off x="457200" y="1752600"/>
            <a:ext cx="8229600" cy="4373563"/>
          </a:xfrm>
          <a:prstGeom prst="rect">
            <a:avLst/>
          </a:prstGeom>
        </p:spPr>
        <p:txBody>
          <a:bodyPr/>
          <a:lstStyle/>
          <a:p>
            <a:pPr marL="342900" indent="-228600">
              <a:spcBef>
                <a:spcPct val="20000"/>
              </a:spcBef>
              <a:buClr>
                <a:schemeClr val="accent1"/>
              </a:buClr>
              <a:buFont typeface="Arial" charset="0"/>
              <a:buChar char="•"/>
            </a:pPr>
            <a:endParaRPr lang="es-MX" sz="2400">
              <a:solidFill>
                <a:schemeClr val="tx2"/>
              </a:solidFill>
              <a:latin typeface="Century Gothic"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 preserve="1">
  <p:cSld name="5_Title Slide">
    <p:spTree>
      <p:nvGrpSpPr>
        <p:cNvPr id="1" name=""/>
        <p:cNvGrpSpPr/>
        <p:nvPr/>
      </p:nvGrpSpPr>
      <p:grpSpPr>
        <a:xfrm>
          <a:off x="0" y="0"/>
          <a:ext cx="0" cy="0"/>
          <a:chOff x="0" y="0"/>
          <a:chExt cx="0" cy="0"/>
        </a:xfrm>
      </p:grpSpPr>
      <p:sp>
        <p:nvSpPr>
          <p:cNvPr id="41986" name="Rectangle 2"/>
          <p:cNvSpPr>
            <a:spLocks noGrp="1"/>
          </p:cNvSpPr>
          <p:nvPr/>
        </p:nvSpPr>
        <p:spPr bwMode="auto">
          <a:xfrm>
            <a:off x="425450" y="407988"/>
            <a:ext cx="8261350" cy="1039812"/>
          </a:xfrm>
          <a:prstGeom prst="rect">
            <a:avLst/>
          </a:prstGeom>
        </p:spPr>
        <p:txBody>
          <a:bodyPr anchor="ctr"/>
          <a:lstStyle/>
          <a:p>
            <a:pPr algn="ctr"/>
            <a:endParaRPr lang="es-MX" sz="3500">
              <a:solidFill>
                <a:srgbClr val="6B7D72"/>
              </a:solidFill>
              <a:latin typeface="Book Antiqua" pitchFamily="18" charset="0"/>
            </a:endParaRPr>
          </a:p>
        </p:txBody>
      </p:sp>
      <p:sp>
        <p:nvSpPr>
          <p:cNvPr id="41987" name="Rectangle 3"/>
          <p:cNvSpPr>
            <a:spLocks noGrp="1"/>
          </p:cNvSpPr>
          <p:nvPr/>
        </p:nvSpPr>
        <p:spPr bwMode="auto">
          <a:xfrm>
            <a:off x="457200" y="1752600"/>
            <a:ext cx="8229600" cy="4373563"/>
          </a:xfrm>
          <a:prstGeom prst="rect">
            <a:avLst/>
          </a:prstGeom>
        </p:spPr>
        <p:txBody>
          <a:bodyPr/>
          <a:lstStyle/>
          <a:p>
            <a:pPr marL="342900" indent="-228600">
              <a:spcBef>
                <a:spcPct val="20000"/>
              </a:spcBef>
              <a:buClr>
                <a:schemeClr val="accent1"/>
              </a:buClr>
              <a:buFont typeface="Arial" charset="0"/>
              <a:buChar char="•"/>
            </a:pPr>
            <a:endParaRPr lang="es-MX" sz="2400">
              <a:solidFill>
                <a:schemeClr val="tx2"/>
              </a:solidFill>
              <a:latin typeface="Century Gothic"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44AEF88-6383-4F6A-A9D4-4986A1510286}" type="datetimeFigureOut">
              <a:rPr lang="en-US"/>
              <a:pPr>
                <a:defRPr/>
              </a:pPr>
              <a:t>4/25/2011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7F4A983-FD2F-4740-9ED1-DC6B559D733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F99F4583-5B38-44D3-A7BC-9D31A04F3834}" type="datetimeFigureOut">
              <a:rPr lang="en-US"/>
              <a:pPr>
                <a:defRPr/>
              </a:pPr>
              <a:t>4/25/2011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EB6218F-5F4F-4E18-885D-541F9DCA5B0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5C7C2483-9E5D-4CAD-9FBD-FA0E0D3F1522}" type="datetimeFigureOut">
              <a:rPr lang="en-US"/>
              <a:pPr>
                <a:defRPr/>
              </a:pPr>
              <a:t>4/25/2011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2D6A8A7A-C3E4-494D-A623-2CD9ED289EE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7" name="Rounded Rectangle 6"/>
          <p:cNvSpPr/>
          <p:nvPr/>
        </p:nvSpPr>
        <p:spPr>
          <a:xfrm>
            <a:off x="92075" y="101600"/>
            <a:ext cx="8959850" cy="6664325"/>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28" name="Text Placeholder 2"/>
          <p:cNvSpPr>
            <a:spLocks noGrp="1"/>
          </p:cNvSpPr>
          <p:nvPr>
            <p:ph type="body" idx="1"/>
          </p:nvPr>
        </p:nvSpPr>
        <p:spPr bwMode="auto">
          <a:xfrm>
            <a:off x="457200" y="1752600"/>
            <a:ext cx="8229600" cy="4373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2"/>
                </a:solidFill>
                <a:latin typeface="+mn-lt"/>
              </a:defRPr>
            </a:lvl1pPr>
          </a:lstStyle>
          <a:p>
            <a:pPr>
              <a:defRPr/>
            </a:pPr>
            <a:fld id="{CFD135A7-4305-4D60-A283-F9338CB2E23D}" type="datetimeFigureOut">
              <a:rPr lang="en-US"/>
              <a:pPr>
                <a:defRPr/>
              </a:pPr>
              <a:t>4/25/2011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2"/>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2"/>
                </a:solidFill>
                <a:latin typeface="+mn-lt"/>
              </a:defRPr>
            </a:lvl1pPr>
          </a:lstStyle>
          <a:p>
            <a:pPr>
              <a:defRPr/>
            </a:pPr>
            <a:fld id="{E1F08EE2-F8EF-467E-90F4-1D85A3348391}" type="slidenum">
              <a:rPr lang="en-US"/>
              <a:pPr>
                <a:defRPr/>
              </a:pPr>
              <a:t>‹#›</a:t>
            </a:fld>
            <a:endParaRPr 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9"/>
          <p:cNvSpPr/>
          <p:nvPr/>
        </p:nvSpPr>
        <p:spPr>
          <a:xfrm>
            <a:off x="373063" y="373063"/>
            <a:ext cx="8380412" cy="1117600"/>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Placeholder 1"/>
          <p:cNvSpPr>
            <a:spLocks noGrp="1"/>
          </p:cNvSpPr>
          <p:nvPr>
            <p:ph type="title"/>
          </p:nvPr>
        </p:nvSpPr>
        <p:spPr>
          <a:xfrm>
            <a:off x="425450" y="407988"/>
            <a:ext cx="8261350" cy="103981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793" r:id="rId1"/>
    <p:sldLayoutId id="2147483795" r:id="rId2"/>
    <p:sldLayoutId id="2147483796" r:id="rId3"/>
    <p:sldLayoutId id="2147483794" r:id="rId4"/>
    <p:sldLayoutId id="2147483798" r:id="rId5"/>
    <p:sldLayoutId id="2147483797" r:id="rId6"/>
    <p:sldLayoutId id="2147483803" r:id="rId7"/>
    <p:sldLayoutId id="2147483802" r:id="rId8"/>
    <p:sldLayoutId id="2147483801" r:id="rId9"/>
    <p:sldLayoutId id="2147483800" r:id="rId10"/>
    <p:sldLayoutId id="2147483799" r:id="rId11"/>
  </p:sldLayoutIdLst>
  <p:txStyles>
    <p:titleStyle>
      <a:lvl1pPr algn="ctr" rtl="0" fontAlgn="base">
        <a:spcBef>
          <a:spcPct val="0"/>
        </a:spcBef>
        <a:spcAft>
          <a:spcPct val="0"/>
        </a:spcAft>
        <a:defRPr sz="3500" kern="1200" cap="all">
          <a:solidFill>
            <a:srgbClr val="6B7D72"/>
          </a:solidFill>
          <a:latin typeface="+mj-lt"/>
          <a:ea typeface="+mj-ea"/>
          <a:cs typeface="+mj-cs"/>
        </a:defRPr>
      </a:lvl1pPr>
      <a:lvl2pPr algn="ctr" rtl="0" fontAlgn="base">
        <a:spcBef>
          <a:spcPct val="0"/>
        </a:spcBef>
        <a:spcAft>
          <a:spcPct val="0"/>
        </a:spcAft>
        <a:defRPr sz="3500">
          <a:solidFill>
            <a:srgbClr val="6B7D72"/>
          </a:solidFill>
          <a:latin typeface="Book Antiqua" pitchFamily="18" charset="0"/>
        </a:defRPr>
      </a:lvl2pPr>
      <a:lvl3pPr algn="ctr" rtl="0" fontAlgn="base">
        <a:spcBef>
          <a:spcPct val="0"/>
        </a:spcBef>
        <a:spcAft>
          <a:spcPct val="0"/>
        </a:spcAft>
        <a:defRPr sz="3500">
          <a:solidFill>
            <a:srgbClr val="6B7D72"/>
          </a:solidFill>
          <a:latin typeface="Book Antiqua" pitchFamily="18" charset="0"/>
        </a:defRPr>
      </a:lvl3pPr>
      <a:lvl4pPr algn="ctr" rtl="0" fontAlgn="base">
        <a:spcBef>
          <a:spcPct val="0"/>
        </a:spcBef>
        <a:spcAft>
          <a:spcPct val="0"/>
        </a:spcAft>
        <a:defRPr sz="3500">
          <a:solidFill>
            <a:srgbClr val="6B7D72"/>
          </a:solidFill>
          <a:latin typeface="Book Antiqua" pitchFamily="18" charset="0"/>
        </a:defRPr>
      </a:lvl4pPr>
      <a:lvl5pPr algn="ctr" rtl="0" fontAlgn="base">
        <a:spcBef>
          <a:spcPct val="0"/>
        </a:spcBef>
        <a:spcAft>
          <a:spcPct val="0"/>
        </a:spcAft>
        <a:defRPr sz="3500">
          <a:solidFill>
            <a:srgbClr val="6B7D72"/>
          </a:solidFill>
          <a:latin typeface="Book Antiqua" pitchFamily="18" charset="0"/>
        </a:defRPr>
      </a:lvl5pPr>
      <a:lvl6pPr marL="457200" algn="ctr" rtl="0" fontAlgn="base">
        <a:spcBef>
          <a:spcPct val="0"/>
        </a:spcBef>
        <a:spcAft>
          <a:spcPct val="0"/>
        </a:spcAft>
        <a:defRPr sz="3500">
          <a:solidFill>
            <a:srgbClr val="6B7D72"/>
          </a:solidFill>
          <a:latin typeface="Book Antiqua" pitchFamily="18" charset="0"/>
        </a:defRPr>
      </a:lvl6pPr>
      <a:lvl7pPr marL="914400" algn="ctr" rtl="0" fontAlgn="base">
        <a:spcBef>
          <a:spcPct val="0"/>
        </a:spcBef>
        <a:spcAft>
          <a:spcPct val="0"/>
        </a:spcAft>
        <a:defRPr sz="3500">
          <a:solidFill>
            <a:srgbClr val="6B7D72"/>
          </a:solidFill>
          <a:latin typeface="Book Antiqua" pitchFamily="18" charset="0"/>
        </a:defRPr>
      </a:lvl7pPr>
      <a:lvl8pPr marL="1371600" algn="ctr" rtl="0" fontAlgn="base">
        <a:spcBef>
          <a:spcPct val="0"/>
        </a:spcBef>
        <a:spcAft>
          <a:spcPct val="0"/>
        </a:spcAft>
        <a:defRPr sz="3500">
          <a:solidFill>
            <a:srgbClr val="6B7D72"/>
          </a:solidFill>
          <a:latin typeface="Book Antiqua" pitchFamily="18" charset="0"/>
        </a:defRPr>
      </a:lvl8pPr>
      <a:lvl9pPr marL="1828800" algn="ctr" rtl="0" fontAlgn="base">
        <a:spcBef>
          <a:spcPct val="0"/>
        </a:spcBef>
        <a:spcAft>
          <a:spcPct val="0"/>
        </a:spcAft>
        <a:defRPr sz="3500">
          <a:solidFill>
            <a:srgbClr val="6B7D72"/>
          </a:solidFill>
          <a:latin typeface="Book Antiqua" pitchFamily="18" charset="0"/>
        </a:defRPr>
      </a:lvl9pPr>
    </p:titleStyle>
    <p:bodyStyle>
      <a:lvl1pPr marL="342900" indent="-228600" algn="l" rtl="0" fontAlgn="base">
        <a:spcBef>
          <a:spcPct val="20000"/>
        </a:spcBef>
        <a:spcAft>
          <a:spcPct val="0"/>
        </a:spcAft>
        <a:buClr>
          <a:schemeClr val="accent1"/>
        </a:buClr>
        <a:buFont typeface="Arial" charset="0"/>
        <a:buChar char="•"/>
        <a:defRPr sz="2400" kern="1200">
          <a:solidFill>
            <a:schemeClr val="tx2"/>
          </a:solidFill>
          <a:latin typeface="+mn-lt"/>
          <a:ea typeface="+mn-ea"/>
          <a:cs typeface="+mn-cs"/>
        </a:defRPr>
      </a:lvl1pPr>
      <a:lvl2pPr marL="639763" indent="-228600" algn="l" rtl="0" fontAlgn="base">
        <a:spcBef>
          <a:spcPct val="20000"/>
        </a:spcBef>
        <a:spcAft>
          <a:spcPct val="0"/>
        </a:spcAft>
        <a:buClr>
          <a:schemeClr val="accent2"/>
        </a:buClr>
        <a:buFont typeface="Arial" charset="0"/>
        <a:buChar char="•"/>
        <a:defRPr sz="2000" kern="1200">
          <a:solidFill>
            <a:schemeClr val="tx2"/>
          </a:solidFill>
          <a:latin typeface="+mn-lt"/>
          <a:ea typeface="+mn-ea"/>
          <a:cs typeface="+mn-cs"/>
        </a:defRPr>
      </a:lvl2pPr>
      <a:lvl3pPr marL="914400" indent="-228600" algn="l" rtl="0" fontAlgn="base">
        <a:spcBef>
          <a:spcPct val="20000"/>
        </a:spcBef>
        <a:spcAft>
          <a:spcPct val="0"/>
        </a:spcAft>
        <a:buClr>
          <a:srgbClr val="B5AE53"/>
        </a:buClr>
        <a:buFont typeface="Arial" charset="0"/>
        <a:buChar char="•"/>
        <a:defRPr kern="1200">
          <a:solidFill>
            <a:schemeClr val="tx2"/>
          </a:solidFill>
          <a:latin typeface="+mn-lt"/>
          <a:ea typeface="+mn-ea"/>
          <a:cs typeface="+mn-cs"/>
        </a:defRPr>
      </a:lvl3pPr>
      <a:lvl4pPr marL="1279525" indent="-228600" algn="l" rtl="0" fontAlgn="base">
        <a:spcBef>
          <a:spcPct val="20000"/>
        </a:spcBef>
        <a:spcAft>
          <a:spcPct val="0"/>
        </a:spcAft>
        <a:buClr>
          <a:srgbClr val="848058"/>
        </a:buClr>
        <a:buFont typeface="Arial" charset="0"/>
        <a:buChar char="•"/>
        <a:defRPr sz="1600" kern="1200">
          <a:solidFill>
            <a:schemeClr val="tx2"/>
          </a:solidFill>
          <a:latin typeface="+mn-lt"/>
          <a:ea typeface="+mn-ea"/>
          <a:cs typeface="+mn-cs"/>
        </a:defRPr>
      </a:lvl4pPr>
      <a:lvl5pPr marL="1554163" indent="-228600" algn="l" rtl="0" fontAlgn="base">
        <a:spcBef>
          <a:spcPct val="20000"/>
        </a:spcBef>
        <a:spcAft>
          <a:spcPct val="0"/>
        </a:spcAft>
        <a:buClr>
          <a:srgbClr val="E8B54D"/>
        </a:buClr>
        <a:buFont typeface="Arial" charset="0"/>
        <a:buChar char="•"/>
        <a:defRPr sz="1600" kern="120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04838" y="3227388"/>
            <a:ext cx="6629400" cy="1219200"/>
          </a:xfrm>
        </p:spPr>
        <p:txBody>
          <a:bodyPr anchor="b"/>
          <a:lstStyle/>
          <a:p>
            <a:pPr fontAlgn="auto">
              <a:spcAft>
                <a:spcPts val="0"/>
              </a:spcAft>
              <a:defRPr/>
            </a:pPr>
            <a:r>
              <a:rPr lang="en-US" sz="4000" cap="none" dirty="0" smtClean="0">
                <a:solidFill>
                  <a:schemeClr val="accent1">
                    <a:lumMod val="50000"/>
                  </a:schemeClr>
                </a:solidFill>
              </a:rPr>
              <a:t>El </a:t>
            </a:r>
            <a:r>
              <a:rPr lang="en-US" sz="4000" cap="none" dirty="0" err="1" smtClean="0">
                <a:solidFill>
                  <a:schemeClr val="accent1">
                    <a:lumMod val="50000"/>
                  </a:schemeClr>
                </a:solidFill>
              </a:rPr>
              <a:t>ahogado</a:t>
            </a:r>
            <a:r>
              <a:rPr lang="en-US" sz="4000" cap="none" dirty="0" smtClean="0">
                <a:solidFill>
                  <a:schemeClr val="accent1">
                    <a:lumMod val="50000"/>
                  </a:schemeClr>
                </a:solidFill>
              </a:rPr>
              <a:t> </a:t>
            </a:r>
            <a:r>
              <a:rPr lang="en-US" sz="4000" cap="none" dirty="0" err="1" smtClean="0">
                <a:solidFill>
                  <a:schemeClr val="accent1">
                    <a:lumMod val="50000"/>
                  </a:schemeClr>
                </a:solidFill>
              </a:rPr>
              <a:t>más</a:t>
            </a:r>
            <a:r>
              <a:rPr lang="en-US" sz="4000" cap="none" dirty="0" smtClean="0">
                <a:solidFill>
                  <a:schemeClr val="accent1">
                    <a:lumMod val="50000"/>
                  </a:schemeClr>
                </a:solidFill>
              </a:rPr>
              <a:t> </a:t>
            </a:r>
            <a:r>
              <a:rPr lang="en-US" sz="4000" cap="none" dirty="0" err="1" smtClean="0">
                <a:solidFill>
                  <a:schemeClr val="accent1">
                    <a:lumMod val="50000"/>
                  </a:schemeClr>
                </a:solidFill>
              </a:rPr>
              <a:t>hermoso</a:t>
            </a:r>
            <a:r>
              <a:rPr lang="en-US" sz="4000" cap="none" dirty="0" smtClean="0">
                <a:solidFill>
                  <a:schemeClr val="accent1">
                    <a:lumMod val="50000"/>
                  </a:schemeClr>
                </a:solidFill>
              </a:rPr>
              <a:t> del </a:t>
            </a:r>
            <a:r>
              <a:rPr lang="en-US" sz="4000" cap="none" dirty="0" err="1" smtClean="0">
                <a:solidFill>
                  <a:schemeClr val="accent1">
                    <a:lumMod val="50000"/>
                  </a:schemeClr>
                </a:solidFill>
              </a:rPr>
              <a:t>mundo</a:t>
            </a:r>
            <a:r>
              <a:rPr lang="en-US" sz="4000" cap="none" dirty="0" smtClean="0">
                <a:solidFill>
                  <a:schemeClr val="accent1">
                    <a:lumMod val="50000"/>
                  </a:schemeClr>
                </a:solidFill>
              </a:rPr>
              <a:t>”</a:t>
            </a:r>
            <a:endParaRPr lang="en-US" sz="4000" cap="none" dirty="0">
              <a:solidFill>
                <a:schemeClr val="accent1">
                  <a:lumMod val="50000"/>
                </a:schemeClr>
              </a:solidFill>
            </a:endParaRPr>
          </a:p>
        </p:txBody>
      </p:sp>
      <p:sp>
        <p:nvSpPr>
          <p:cNvPr id="4" name="Subtitle 3"/>
          <p:cNvSpPr>
            <a:spLocks noGrp="1"/>
          </p:cNvSpPr>
          <p:nvPr>
            <p:ph type="subTitle" idx="4294967295"/>
          </p:nvPr>
        </p:nvSpPr>
        <p:spPr>
          <a:xfrm>
            <a:off x="642938" y="4648200"/>
            <a:ext cx="6553200" cy="457200"/>
          </a:xfrm>
        </p:spPr>
        <p:txBody>
          <a:bodyPr>
            <a:normAutofit/>
          </a:bodyPr>
          <a:lstStyle/>
          <a:p>
            <a:pPr marL="0" indent="0" algn="ctr" fontAlgn="auto">
              <a:spcAft>
                <a:spcPts val="0"/>
              </a:spcAft>
              <a:buFont typeface="Arial" pitchFamily="34" charset="0"/>
              <a:buNone/>
              <a:defRPr/>
            </a:pPr>
            <a:r>
              <a:rPr lang="en-US" sz="1800" cap="all" spc="300" dirty="0" smtClean="0">
                <a:solidFill>
                  <a:srgbClr val="FFFFFF"/>
                </a:solidFill>
              </a:rPr>
              <a:t>D</a:t>
            </a:r>
            <a:r>
              <a:rPr lang="en-US" sz="1800" spc="300" dirty="0" smtClean="0">
                <a:solidFill>
                  <a:srgbClr val="FFFFFF"/>
                </a:solidFill>
              </a:rPr>
              <a:t>e: Gabriel </a:t>
            </a:r>
            <a:r>
              <a:rPr lang="en-US" sz="1800" spc="300" dirty="0" err="1" smtClean="0">
                <a:solidFill>
                  <a:srgbClr val="FFFFFF"/>
                </a:solidFill>
              </a:rPr>
              <a:t>García</a:t>
            </a:r>
            <a:r>
              <a:rPr lang="en-US" sz="1800" spc="300" dirty="0" smtClean="0">
                <a:solidFill>
                  <a:srgbClr val="FFFFFF"/>
                </a:solidFill>
              </a:rPr>
              <a:t> </a:t>
            </a:r>
            <a:r>
              <a:rPr lang="en-US" sz="1800" spc="300" dirty="0" err="1" smtClean="0">
                <a:solidFill>
                  <a:srgbClr val="FFFFFF"/>
                </a:solidFill>
              </a:rPr>
              <a:t>Márquez</a:t>
            </a:r>
            <a:endParaRPr lang="en-US" sz="1800" cap="all" spc="300" dirty="0">
              <a:solidFill>
                <a:srgbClr val="FFFFFF"/>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endParaRPr lang="en-US">
              <a:solidFill>
                <a:schemeClr val="accent1">
                  <a:lumMod val="75000"/>
                </a:schemeClr>
              </a:solidFill>
            </a:endParaRPr>
          </a:p>
        </p:txBody>
      </p:sp>
      <p:sp>
        <p:nvSpPr>
          <p:cNvPr id="3" name="Content Placeholder 2"/>
          <p:cNvSpPr>
            <a:spLocks noGrp="1"/>
          </p:cNvSpPr>
          <p:nvPr>
            <p:ph idx="1"/>
          </p:nvPr>
        </p:nvSpPr>
        <p:spPr/>
        <p:txBody>
          <a:bodyPr rtlCol="0">
            <a:normAutofit lnSpcReduction="10000"/>
          </a:bodyPr>
          <a:lstStyle/>
          <a:p>
            <a:pPr fontAlgn="auto">
              <a:spcAft>
                <a:spcPts val="0"/>
              </a:spcAft>
              <a:buFont typeface="Arial" pitchFamily="34" charset="0"/>
              <a:buNone/>
              <a:defRPr/>
            </a:pPr>
            <a:r>
              <a:rPr lang="es-ES" sz="1600" dirty="0" smtClean="0"/>
              <a:t>Pensaban que habría tenido tanta autoridad que hubiera sacado los peces del mar con sólo llamarlos por sus nombres, y habría puesto tanto empeño en el trabajo que hubiera hecho brotar manantiales de entre las piedras más áridas y hubiera podido sembrar flores en los acantilados. Lo compararon en secreto con sus propios hombres, pensando que no serían capaces de hacer en toda una vida lo que aquél era capaz de hacer en una noche, y terminaron por repudiarlos en el fondo de sus corazones como los seres más escuálidos y mezquinos de la tierra. Andaban extraviadas por esos dédalos de fantasía, cuando la más vieja de las mujeres, que por ser la más vieja había contemplado al ahogado con menos pasión que compasión, suspiró:</a:t>
            </a:r>
            <a:br>
              <a:rPr lang="es-ES" sz="1600" dirty="0" smtClean="0"/>
            </a:br>
            <a:r>
              <a:rPr lang="es-ES" sz="1600" dirty="0" smtClean="0"/>
              <a:t>         —Tiene cara de llamarse Esteban.</a:t>
            </a:r>
            <a:br>
              <a:rPr lang="es-ES" sz="1600" dirty="0" smtClean="0"/>
            </a:br>
            <a:r>
              <a:rPr lang="es-ES" sz="1600" dirty="0" smtClean="0"/>
              <a:t>         Era verdad. A la mayoría le bastó con mirarlo otra vez para comprender que no podía tener otro nombre. Las más porfiadas, que eran las más </a:t>
            </a:r>
            <a:r>
              <a:rPr lang="es-ES" sz="1600" dirty="0" err="1" smtClean="0"/>
              <a:t>jovenes</a:t>
            </a:r>
            <a:r>
              <a:rPr lang="es-ES" sz="1600" dirty="0" smtClean="0"/>
              <a:t>, se mantuvieron con la ilusión de que al ponerle la ropa, tendido entre flores y con unos zapatos de charol, pudiera llamarse Lautaro. Pero fue una ilusión vana. El lienzo resultó escaso, los pantalones mal cortados y peor cosidos le quedaron estrechos, y las fuerzas ocultas de su corazón hacían saltar los botones de la camisa. Después de la media noche se adelgazaron los silbidos del viento y el mar cayó en el sopor del miércoles.</a:t>
            </a:r>
            <a:endParaRPr lang="en-US" sz="16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endParaRPr lang="en-US">
              <a:solidFill>
                <a:schemeClr val="accent1">
                  <a:lumMod val="75000"/>
                </a:schemeClr>
              </a:solidFill>
            </a:endParaRPr>
          </a:p>
        </p:txBody>
      </p:sp>
      <p:sp>
        <p:nvSpPr>
          <p:cNvPr id="23554" name="Content Placeholder 2"/>
          <p:cNvSpPr>
            <a:spLocks noGrp="1"/>
          </p:cNvSpPr>
          <p:nvPr>
            <p:ph idx="1"/>
          </p:nvPr>
        </p:nvSpPr>
        <p:spPr/>
        <p:txBody>
          <a:bodyPr/>
          <a:lstStyle/>
          <a:p>
            <a:pPr>
              <a:buFont typeface="Arial" charset="0"/>
              <a:buNone/>
            </a:pPr>
            <a:r>
              <a:rPr lang="es-ES" sz="1600" smtClean="0"/>
              <a:t>El silencio acabó con las últimas dudas: era Esteban. Las mujeres que lo habían vestido, las que lo habían peinado, las que le habían cortado las uñas y raspado la barba no pudieron reprimir un estremecimiento de compasión cuando tuvieron que resignarse a dejarlo tirado por los suelos. Fue entonces cuando comprendieron cuánto debió haber sido de infeliz con aquel cuerpo descomunal, si hasta después de muerto le estorbaba. Lo vieron condenado en vida a pasar de medio lado por las puertas, a descalabrarse con los travesaños, a permanecer de pie en las visitas sin saber qué hacer con sus tiernas y rosadas manos de buey de mar, mientras la dueña de casa buscaba la silla más resistente y le suplicaba muerta de miedo siéntese aquí Esteban, hágame el favor, y él recostado contra las paredes, sonriendo, no se preocupe señora, así estoy bien, con los talones en carne viva y las espaldas escaldadas de tanto repetir lo mismo en todas las visitas, no se preocupe señora, así estoy bien, sólo para no pasar vergüenza de desbaratar la silla, y acaso sin haber sabido nunca que quienes le decían no te vayas Esteban, espérate siquiera hasta que hierva el café, eran los mismos que después susurraban ya se fue el bobo grande, qué bueno, ya se fue el tonto hermoso.</a:t>
            </a:r>
            <a:endParaRPr lang="en-US" sz="160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endParaRPr lang="en-US">
              <a:solidFill>
                <a:schemeClr val="accent1">
                  <a:lumMod val="75000"/>
                </a:schemeClr>
              </a:solidFill>
            </a:endParaRPr>
          </a:p>
        </p:txBody>
      </p:sp>
      <p:sp>
        <p:nvSpPr>
          <p:cNvPr id="3" name="Content Placeholder 2"/>
          <p:cNvSpPr>
            <a:spLocks noGrp="1"/>
          </p:cNvSpPr>
          <p:nvPr>
            <p:ph idx="1"/>
          </p:nvPr>
        </p:nvSpPr>
        <p:spPr/>
        <p:txBody>
          <a:bodyPr rtlCol="0">
            <a:normAutofit lnSpcReduction="10000"/>
          </a:bodyPr>
          <a:lstStyle/>
          <a:p>
            <a:pPr fontAlgn="auto">
              <a:spcAft>
                <a:spcPts val="0"/>
              </a:spcAft>
              <a:buFont typeface="Arial" pitchFamily="34" charset="0"/>
              <a:buNone/>
              <a:defRPr/>
            </a:pPr>
            <a:r>
              <a:rPr lang="es-ES" sz="1600" dirty="0" smtClean="0"/>
              <a:t>Esto pensaban las mujeres frente al cadáver un poco antes del amanecer. Más tarde, cuando le taparon la cara con un pañuelo para que no le molestara la luz, lo vieron tan muerto para siempre, tan indefenso, tan parecido a sus hombres, que se les abrieron las primeras grietas de lágrimas en el corazón. Fue una de las más jóvenes la que empezó a sollozar. Las otras, asentándose entre sí, pasaron de los suspiros a los lamentos, y mientras más sollozaban más deseos sentían de llorar, porque el ahogado se les iba volviendo cada vez más Esteban, hasta que lo lloraron tanto que fue el hombre más desvalido de la tierra, el más manso y el más servicial, el pobre Esteban. Así que cuando los hombres volvieron con la noticia de que el ahogado no era tampoco de los pueblos vecinos, ellas sintieron un vacío de júbilo entre las lágrimas.</a:t>
            </a:r>
            <a:br>
              <a:rPr lang="es-ES" sz="1600" dirty="0" smtClean="0"/>
            </a:br>
            <a:r>
              <a:rPr lang="es-ES" sz="1600" dirty="0" smtClean="0"/>
              <a:t> —¡Bendito sea Dios —suspiraron—: es nuestro!</a:t>
            </a:r>
            <a:br>
              <a:rPr lang="es-ES" sz="1600" dirty="0" smtClean="0"/>
            </a:br>
            <a:r>
              <a:rPr lang="es-ES" sz="1600" dirty="0" smtClean="0"/>
              <a:t>         Los hombres creyeron que aquellos aspavientos no eran más que frivolidades de mujer. Cansados de las tortuosas averiguaciones de la noche, lo único que querían era quitarse de una vez el estorbo del intruso antes de que prendiera el sol bravo de aquel día árido y sin viento. Improvisaron unas angarillas con restos de trinquetes y botavaras, y las amarraron con carlingas de altura, para que resistieran el peso del cuerpo hasta los acantilados.</a:t>
            </a:r>
            <a:endParaRPr lang="en-US" sz="16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endParaRPr lang="en-US">
              <a:solidFill>
                <a:schemeClr val="accent1">
                  <a:lumMod val="75000"/>
                </a:schemeClr>
              </a:solidFill>
            </a:endParaRPr>
          </a:p>
        </p:txBody>
      </p:sp>
      <p:sp>
        <p:nvSpPr>
          <p:cNvPr id="3" name="Content Placeholder 2"/>
          <p:cNvSpPr>
            <a:spLocks noGrp="1"/>
          </p:cNvSpPr>
          <p:nvPr>
            <p:ph idx="1"/>
          </p:nvPr>
        </p:nvSpPr>
        <p:spPr/>
        <p:txBody>
          <a:bodyPr rtlCol="0">
            <a:normAutofit lnSpcReduction="10000"/>
          </a:bodyPr>
          <a:lstStyle/>
          <a:p>
            <a:pPr fontAlgn="auto">
              <a:spcAft>
                <a:spcPts val="0"/>
              </a:spcAft>
              <a:buFont typeface="Arial" pitchFamily="34" charset="0"/>
              <a:buNone/>
              <a:defRPr/>
            </a:pPr>
            <a:r>
              <a:rPr lang="es-ES" sz="1600" dirty="0" smtClean="0"/>
              <a:t>Quisieron encadenarle a los tobillos un ancla de buque mercante para que fondeara sin tropiezos en los mares más profundos donde los peces son ciegos y los buzos se mueren de nostalgia, de manera que las malas corrientes no fueran a devolverlo a la orilla, como había sucedido con otros cuerpos. Pero mientras más se apresuraban, más cosas se les ocurrían a las mujeres para perder el tiempo. Andaban como gallinas asustadas picoteando amuletos de mar en los arcones, unas estorbando aquí porque querían ponerle al ahogado los escapularios del buen viento, otras estorbando allá para abrocharse una pulsera de orientación, y al cabo de tanto quítate de ahí mujer, ponte donde no estorbes, mira que casi me haces caer sobre el difunto, a los hombres se les subieron al hígado las suspicacias y empezaron a rezongar que con qué objeto tanta ferretería de altar mayor para un forastero, si por muchos estoperoles y calderetas que llevara encima se lo iban a masticar los tiburones, pero ellas seguían </a:t>
            </a:r>
            <a:r>
              <a:rPr lang="es-ES" sz="1600" dirty="0" err="1" smtClean="0"/>
              <a:t>tripotando</a:t>
            </a:r>
            <a:r>
              <a:rPr lang="es-ES" sz="1600" dirty="0" smtClean="0"/>
              <a:t> sus reliquias de pacotilla, llevando y trayendo, tropezando, mientras se les iba en suspiros lo que no se les iba en lágrimas, así que los hombres terminaron por despotricar que de cuándo acá semejante alboroto por un muerto al garete, un ahogado de nadie, un fiambre de mierda.</a:t>
            </a:r>
            <a:endParaRPr lang="en-US" sz="16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endParaRPr lang="en-US">
              <a:solidFill>
                <a:schemeClr val="accent1">
                  <a:lumMod val="75000"/>
                </a:schemeClr>
              </a:solidFill>
            </a:endParaRPr>
          </a:p>
        </p:txBody>
      </p:sp>
      <p:sp>
        <p:nvSpPr>
          <p:cNvPr id="26626" name="Content Placeholder 2"/>
          <p:cNvSpPr>
            <a:spLocks noGrp="1"/>
          </p:cNvSpPr>
          <p:nvPr>
            <p:ph idx="1"/>
          </p:nvPr>
        </p:nvSpPr>
        <p:spPr/>
        <p:txBody>
          <a:bodyPr/>
          <a:lstStyle/>
          <a:p>
            <a:pPr>
              <a:buFont typeface="Arial" charset="0"/>
              <a:buNone/>
            </a:pPr>
            <a:r>
              <a:rPr lang="es-ES" sz="1600" smtClean="0"/>
              <a:t>Una de las mujeres, mortificada por tanta insolencia, le quitó entonces al cadáver el pañuelo de la cara, y también los hombres se quedaron sin aliento.</a:t>
            </a:r>
            <a:br>
              <a:rPr lang="es-ES" sz="1600" smtClean="0"/>
            </a:br>
            <a:r>
              <a:rPr lang="es-ES" sz="1600" smtClean="0"/>
              <a:t>         Era Esteban. No hubo que repetirlo para que lo reconocieran. Si les hubieran dicho Sir Walter Raleigh, quizás, hasta ellos se habrían impresionado con su acento de gringo, con su guacamayo en el hombro, con su arcabuz de matar caníbales, pero Esteban solamente podía ser uno en el mundo, y allí estaba tirado como un sábalo, sin botines, con unos pantalones de sietemesino y esas uñas rocallosas que sólo podían cortarse a cuchillo. Bastó con que le quitaran el pañuelo de la cara para darse cuenta de que estaba avergonzado, de que no tenía la culpa de ser tan grande, ni tan pesado ni tan hermoso, y si hubiera sabido que aquello iba a suceder habría buscado un lugar más discreto para ahogarse, en serio, me hubiera amarrado yo mismo un áncora de galón en el cuello y hubiera trastabillado como quien no quiere la cosa en los acantilados, para no andar ahora estorbando con este muerto de miércoles, como ustedes dicen, para no molestar a nadie con esta porquería de fiambre que no tiene nada que ver conmigo.</a:t>
            </a:r>
            <a:endParaRPr lang="en-US" sz="160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endParaRPr lang="en-US">
              <a:solidFill>
                <a:schemeClr val="accent1">
                  <a:lumMod val="75000"/>
                </a:schemeClr>
              </a:solidFill>
            </a:endParaRPr>
          </a:p>
        </p:txBody>
      </p:sp>
      <p:sp>
        <p:nvSpPr>
          <p:cNvPr id="27650" name="Content Placeholder 2"/>
          <p:cNvSpPr>
            <a:spLocks noGrp="1"/>
          </p:cNvSpPr>
          <p:nvPr>
            <p:ph idx="1"/>
          </p:nvPr>
        </p:nvSpPr>
        <p:spPr/>
        <p:txBody>
          <a:bodyPr/>
          <a:lstStyle/>
          <a:p>
            <a:pPr>
              <a:buFont typeface="Arial" charset="0"/>
              <a:buNone/>
            </a:pPr>
            <a:r>
              <a:rPr lang="es-ES" sz="1600" smtClean="0"/>
              <a:t>Había tanta verdad en su modo de estar, que hasta los hombres más suspicaces, los que sentían amargas las minuciosas noches del mar temiendo que sus mujeres se cansaran de soñar con ellos para soñar con los ahogados, hasta ésos, y otros más duros, se estremecieron en los tuétanos con la sinceridad de Esteban.</a:t>
            </a:r>
            <a:br>
              <a:rPr lang="es-ES" sz="1600" smtClean="0"/>
            </a:br>
            <a:r>
              <a:rPr lang="es-ES" sz="1600" smtClean="0"/>
              <a:t>         Fue así como le hicieron los funerales más espléndidos que podían concebirse para un ahogado expósito. Algunas mujeres que habían ido a buscar flores en los pueblos vecinos regresaron con otras que no creían lo que les contaban, y éstas se fueron por más flores cuando vieron al muerto, y llevaron más y más, hasta que hubo tantas flores y tanta gente que apenas si se podía caminar. A última hora les dolió devolverlo huérfano a las aguas, y le eligieron un padre y una madre entre los mejores, y otros se le hicieron hermanos, tíos y primos, así que a través de él todos los habitantes del pueblo terminaron por ser parientes entre sí. Algunos marineros que oyeron el llanto a distancia perdieron la certeza del rumbo, y se supo de uno que se hizo amarrar al palo mayor, recordando antiguas fábulas de sirenas.</a:t>
            </a:r>
            <a:endParaRPr lang="en-US" sz="160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endParaRPr lang="en-US">
              <a:solidFill>
                <a:schemeClr val="accent1">
                  <a:lumMod val="75000"/>
                </a:schemeClr>
              </a:solidFill>
            </a:endParaRPr>
          </a:p>
        </p:txBody>
      </p:sp>
      <p:sp>
        <p:nvSpPr>
          <p:cNvPr id="28674" name="Content Placeholder 2"/>
          <p:cNvSpPr>
            <a:spLocks noGrp="1"/>
          </p:cNvSpPr>
          <p:nvPr>
            <p:ph idx="1"/>
          </p:nvPr>
        </p:nvSpPr>
        <p:spPr/>
        <p:txBody>
          <a:bodyPr/>
          <a:lstStyle/>
          <a:p>
            <a:pPr>
              <a:buFont typeface="Arial" charset="0"/>
              <a:buNone/>
            </a:pPr>
            <a:r>
              <a:rPr lang="es-ES" sz="1600" smtClean="0"/>
              <a:t>Mientras se disputaban el privilegio de llevarlo en hombros por la pendiente escarpada de los acantilados, hombres y mujeres tuvieron conciencia por primera vez de la desolación de sus calles, la aridez de sus patios, la estrechez de sus sueños, frente al esplendor y la hermosura de su ahogado. Lo soltaron sin ancla, para que volviera si quería, y cuando lo quisiera, y todos retuvieron el aliento durante la fracción de siglos que demoró la caída del cuerpo hasta el abismo. No tuvieron necesidad de mirarse los unos a los otros para darse cuenta de que ya no estaban completos, ni volverían a estarlo jamás. Pero también sabían que todo sería diferente desde entonces, que sus casas iban a tener las puertas más anchas, los techos más altos, los pisos más firmes, para que el recuerdo de Esteban pudiera andar por todas partes sin tropezar con los travesaños, y que nadie se atreviera a susurrar en el futuro ya murió el bobo grande, qué lástima, ya murió el tonto hermoso, porque ellos iban a pintar las fachadas de colores alegres para eternizar la memoria de Esteban,</a:t>
            </a:r>
            <a:endParaRPr lang="en-US" sz="160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endParaRPr lang="en-US">
              <a:solidFill>
                <a:schemeClr val="accent1">
                  <a:lumMod val="75000"/>
                </a:schemeClr>
              </a:solidFill>
            </a:endParaRPr>
          </a:p>
        </p:txBody>
      </p:sp>
      <p:sp>
        <p:nvSpPr>
          <p:cNvPr id="29698" name="Content Placeholder 2"/>
          <p:cNvSpPr>
            <a:spLocks noGrp="1"/>
          </p:cNvSpPr>
          <p:nvPr>
            <p:ph idx="1"/>
          </p:nvPr>
        </p:nvSpPr>
        <p:spPr/>
        <p:txBody>
          <a:bodyPr/>
          <a:lstStyle/>
          <a:p>
            <a:pPr>
              <a:buFont typeface="Arial" charset="0"/>
              <a:buNone/>
            </a:pPr>
            <a:r>
              <a:rPr lang="es-ES" sz="1600" smtClean="0"/>
              <a:t>y se iban a romper el espinazo excavando manantiales en las piedras y sembrando flores en los acantilados, para que los amaneceres de los años venturos los pasajeros de los grandes barcos despertaran sofocados por un olor de jardines en altamar, y el capitán tuviera que bajar de su alcázar con su uniforme de gala, con su astrolabio, su estrella polar y su ristra de medallas de guerra, y señalando el promontorio de rosas en el horizonte del Caribe dijera en catorce idiomas: miren allá, donde el viento es ahora tan manso que se queda a dormir debajo de las camas, allá, donde el sol brilla tanto que no saben hacia dónde girar los girasoles, sí, allá, es el pueblo de Esteban.</a:t>
            </a:r>
            <a:br>
              <a:rPr lang="es-ES" sz="1600" smtClean="0"/>
            </a:br>
            <a:r>
              <a:rPr lang="es-ES" sz="1600" smtClean="0"/>
              <a:t/>
            </a:r>
            <a:br>
              <a:rPr lang="es-ES" sz="1600" smtClean="0"/>
            </a:br>
            <a:r>
              <a:rPr lang="es-ES" sz="1600" smtClean="0"/>
              <a:t/>
            </a:r>
            <a:br>
              <a:rPr lang="es-ES" sz="1600" smtClean="0"/>
            </a:br>
            <a:endParaRPr lang="en-US" sz="160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25450" y="407988"/>
            <a:ext cx="8261350" cy="1039812"/>
          </a:xfrm>
        </p:spPr>
        <p:txBody>
          <a:bodyPr/>
          <a:lstStyle/>
          <a:p>
            <a:pPr fontAlgn="auto">
              <a:spcAft>
                <a:spcPts val="0"/>
              </a:spcAft>
              <a:defRPr/>
            </a:pPr>
            <a:r>
              <a:rPr lang="en-US" dirty="0" err="1" smtClean="0">
                <a:solidFill>
                  <a:schemeClr val="accent1">
                    <a:lumMod val="75000"/>
                  </a:schemeClr>
                </a:solidFill>
              </a:rPr>
              <a:t>A</a:t>
            </a:r>
            <a:r>
              <a:rPr lang="en-US" cap="none" dirty="0" err="1" smtClean="0">
                <a:solidFill>
                  <a:schemeClr val="accent1">
                    <a:lumMod val="75000"/>
                  </a:schemeClr>
                </a:solidFill>
              </a:rPr>
              <a:t>nalisis</a:t>
            </a:r>
            <a:r>
              <a:rPr lang="en-US" cap="none" dirty="0" smtClean="0">
                <a:solidFill>
                  <a:schemeClr val="accent1">
                    <a:lumMod val="75000"/>
                  </a:schemeClr>
                </a:solidFill>
              </a:rPr>
              <a:t> </a:t>
            </a:r>
            <a:endParaRPr lang="en-US" dirty="0">
              <a:solidFill>
                <a:schemeClr val="accent1">
                  <a:lumMod val="75000"/>
                </a:schemeClr>
              </a:solidFill>
            </a:endParaRPr>
          </a:p>
        </p:txBody>
      </p:sp>
      <p:sp>
        <p:nvSpPr>
          <p:cNvPr id="30722" name="Text Placeholder 4"/>
          <p:cNvSpPr>
            <a:spLocks noGrp="1"/>
          </p:cNvSpPr>
          <p:nvPr>
            <p:ph type="body" idx="1"/>
          </p:nvPr>
        </p:nvSpPr>
        <p:spPr>
          <a:xfrm>
            <a:off x="425450" y="1722438"/>
            <a:ext cx="4040188" cy="639762"/>
          </a:xfrm>
        </p:spPr>
        <p:txBody>
          <a:bodyPr/>
          <a:lstStyle/>
          <a:p>
            <a:endParaRPr lang="es-MX" smtClean="0"/>
          </a:p>
        </p:txBody>
      </p:sp>
      <p:sp>
        <p:nvSpPr>
          <p:cNvPr id="30723" name="Content Placeholder 5"/>
          <p:cNvSpPr>
            <a:spLocks noGrp="1"/>
          </p:cNvSpPr>
          <p:nvPr>
            <p:ph sz="half" idx="2"/>
          </p:nvPr>
        </p:nvSpPr>
        <p:spPr>
          <a:xfrm>
            <a:off x="425450" y="2438400"/>
            <a:ext cx="4040188" cy="3687763"/>
          </a:xfrm>
        </p:spPr>
        <p:txBody>
          <a:bodyPr/>
          <a:lstStyle/>
          <a:p>
            <a:r>
              <a:rPr lang="es-ES" sz="1200" smtClean="0"/>
              <a:t>Este es un cuento que demuestra la inocencia que todavía existe en muchos pueblos de nuestro continente</a:t>
            </a:r>
          </a:p>
          <a:p>
            <a:r>
              <a:rPr lang="es-ES" sz="1200" smtClean="0"/>
              <a:t>Con la llegada de un hombre ahogado el autor nos enseña una cara de la sociedad que trata de apropiarse de todo con la creación de nombres</a:t>
            </a:r>
          </a:p>
          <a:p>
            <a:r>
              <a:rPr lang="es-ES" sz="1200" smtClean="0"/>
              <a:t>La gente en el pueblo representa lo que uno como latinos pensamos </a:t>
            </a:r>
          </a:p>
          <a:p>
            <a:r>
              <a:rPr lang="es-ES" sz="1200" smtClean="0"/>
              <a:t>La mentalidad de los latinos es que ellos quieren</a:t>
            </a:r>
            <a:endParaRPr lang="en-US" sz="1200" smtClean="0"/>
          </a:p>
        </p:txBody>
      </p:sp>
      <p:sp>
        <p:nvSpPr>
          <p:cNvPr id="30724" name="Text Placeholder 6"/>
          <p:cNvSpPr>
            <a:spLocks noGrp="1"/>
          </p:cNvSpPr>
          <p:nvPr>
            <p:ph type="body" sz="quarter" idx="3"/>
          </p:nvPr>
        </p:nvSpPr>
        <p:spPr/>
        <p:txBody>
          <a:bodyPr/>
          <a:lstStyle/>
          <a:p>
            <a:endParaRPr lang="es-MX" smtClean="0"/>
          </a:p>
        </p:txBody>
      </p:sp>
      <p:sp>
        <p:nvSpPr>
          <p:cNvPr id="30725" name="Content Placeholder 7"/>
          <p:cNvSpPr>
            <a:spLocks noGrp="1"/>
          </p:cNvSpPr>
          <p:nvPr>
            <p:ph sz="quarter" idx="4"/>
          </p:nvPr>
        </p:nvSpPr>
        <p:spPr>
          <a:xfrm>
            <a:off x="4645025" y="2438400"/>
            <a:ext cx="4041775" cy="3687763"/>
          </a:xfrm>
        </p:spPr>
        <p:txBody>
          <a:bodyPr/>
          <a:lstStyle/>
          <a:p>
            <a:endParaRPr lang="es-MX"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bwMode="auto">
          <a:xfrm>
            <a:off x="425450" y="407988"/>
            <a:ext cx="8261350" cy="1039812"/>
          </a:xfrm>
        </p:spPr>
        <p:txBody>
          <a:bodyPr wrap="square" numCol="1" anchorCtr="0" compatLnSpc="1">
            <a:prstTxWarp prst="textNoShape">
              <a:avLst/>
            </a:prstTxWarp>
          </a:bodyPr>
          <a:lstStyle/>
          <a:p>
            <a:r>
              <a:rPr lang="en-US" cap="none" smtClean="0"/>
              <a:t>Información sobre el autor</a:t>
            </a:r>
          </a:p>
        </p:txBody>
      </p:sp>
      <p:sp>
        <p:nvSpPr>
          <p:cNvPr id="14338" name="Text Placeholder 3"/>
          <p:cNvSpPr>
            <a:spLocks noGrp="1"/>
          </p:cNvSpPr>
          <p:nvPr>
            <p:ph type="body" idx="1"/>
          </p:nvPr>
        </p:nvSpPr>
        <p:spPr>
          <a:xfrm>
            <a:off x="425450" y="1722438"/>
            <a:ext cx="4040188" cy="639762"/>
          </a:xfrm>
        </p:spPr>
        <p:txBody>
          <a:bodyPr/>
          <a:lstStyle/>
          <a:p>
            <a:endParaRPr lang="es-MX" smtClean="0"/>
          </a:p>
        </p:txBody>
      </p:sp>
      <p:sp>
        <p:nvSpPr>
          <p:cNvPr id="14339" name="Content Placeholder 2"/>
          <p:cNvSpPr>
            <a:spLocks noGrp="1"/>
          </p:cNvSpPr>
          <p:nvPr>
            <p:ph sz="half" idx="2"/>
          </p:nvPr>
        </p:nvSpPr>
        <p:spPr>
          <a:xfrm>
            <a:off x="425450" y="2438400"/>
            <a:ext cx="4040188" cy="3687763"/>
          </a:xfrm>
        </p:spPr>
        <p:txBody>
          <a:bodyPr/>
          <a:lstStyle/>
          <a:p>
            <a:r>
              <a:rPr lang="es-ES" sz="1600" smtClean="0"/>
              <a:t>Nació en Aracataca (Magdalena), el 6 de marzo de 1927 </a:t>
            </a:r>
          </a:p>
          <a:p>
            <a:r>
              <a:rPr lang="es-ES" sz="1600" smtClean="0"/>
              <a:t>Creció como niño único entre sus abuelos maternos y sus tías.  </a:t>
            </a:r>
          </a:p>
          <a:p>
            <a:r>
              <a:rPr lang="es-ES" sz="1600" smtClean="0"/>
              <a:t>Sus papas fueron el telegrafista Gabriel Eligio García y Luisa Santiaga  Márquez ellos se fueron a vivir al publacion de Sucre cuando el nada más tenia 5 anos </a:t>
            </a:r>
          </a:p>
          <a:p>
            <a:r>
              <a:rPr lang="es-ES" sz="1600" smtClean="0"/>
              <a:t>Los abuelos eran dos personajes bien particulares y marcaron el periplo literario del futuro Nobel. </a:t>
            </a:r>
          </a:p>
          <a:p>
            <a:endParaRPr lang="en-US" sz="1600" smtClean="0"/>
          </a:p>
        </p:txBody>
      </p:sp>
      <p:sp>
        <p:nvSpPr>
          <p:cNvPr id="14340" name="Text Placeholder 4"/>
          <p:cNvSpPr>
            <a:spLocks noGrp="1"/>
          </p:cNvSpPr>
          <p:nvPr>
            <p:ph type="body" sz="quarter" idx="3"/>
          </p:nvPr>
        </p:nvSpPr>
        <p:spPr/>
        <p:txBody>
          <a:bodyPr/>
          <a:lstStyle/>
          <a:p>
            <a:endParaRPr lang="es-MX" smtClean="0"/>
          </a:p>
        </p:txBody>
      </p:sp>
      <p:sp>
        <p:nvSpPr>
          <p:cNvPr id="14341" name="Content Placeholder 5"/>
          <p:cNvSpPr>
            <a:spLocks noGrp="1"/>
          </p:cNvSpPr>
          <p:nvPr>
            <p:ph sz="quarter" idx="4"/>
          </p:nvPr>
        </p:nvSpPr>
        <p:spPr>
          <a:xfrm>
            <a:off x="4645025" y="2438400"/>
            <a:ext cx="4041775" cy="3687763"/>
          </a:xfrm>
        </p:spPr>
        <p:txBody>
          <a:bodyPr/>
          <a:lstStyle/>
          <a:p>
            <a:r>
              <a:rPr lang="es-ES" sz="1600" smtClean="0"/>
              <a:t>Nicolás Márquez, veterano de la guerra de los Mil Días, le contaba al pequeño Gabriel infinidad de historias de su juventud y de las guerras civiles del siglo 19</a:t>
            </a:r>
            <a:r>
              <a:rPr lang="en-US" sz="1600" smtClean="0"/>
              <a:t>(1801–1900</a:t>
            </a:r>
            <a:r>
              <a:rPr lang="es-ES" sz="1600" smtClean="0"/>
              <a:t> </a:t>
            </a:r>
          </a:p>
          <a:p>
            <a:r>
              <a:rPr lang="es-ES" sz="1600" smtClean="0"/>
              <a:t>Doña Tranquilina Iguarán, su cegatona abuela, se la pasaba siempre contando fábulas y leyendas familiares, mientras organizaba la vida de los miembros de la casa de acuerdo con los mensajes que recibía en sueños: ella fue la fuente de la visión mágica, supersticiosa y sobrenatural de la realidad</a:t>
            </a:r>
          </a:p>
          <a:p>
            <a:endParaRPr lang="en-US" sz="160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450" y="407988"/>
            <a:ext cx="8261350" cy="1039812"/>
          </a:xfrm>
        </p:spPr>
        <p:txBody>
          <a:bodyPr/>
          <a:lstStyle/>
          <a:p>
            <a:pPr fontAlgn="auto">
              <a:spcAft>
                <a:spcPts val="0"/>
              </a:spcAft>
              <a:defRPr/>
            </a:pPr>
            <a:r>
              <a:rPr lang="en-US" dirty="0" smtClean="0">
                <a:solidFill>
                  <a:schemeClr val="accent1">
                    <a:lumMod val="75000"/>
                  </a:schemeClr>
                </a:solidFill>
              </a:rPr>
              <a:t>E</a:t>
            </a:r>
            <a:r>
              <a:rPr lang="en-US" cap="none" dirty="0" smtClean="0">
                <a:solidFill>
                  <a:schemeClr val="accent1">
                    <a:lumMod val="75000"/>
                  </a:schemeClr>
                </a:solidFill>
              </a:rPr>
              <a:t>l </a:t>
            </a:r>
            <a:r>
              <a:rPr lang="en-US" cap="none" dirty="0" err="1" smtClean="0">
                <a:solidFill>
                  <a:schemeClr val="accent1">
                    <a:lumMod val="75000"/>
                  </a:schemeClr>
                </a:solidFill>
              </a:rPr>
              <a:t>estilo</a:t>
            </a:r>
            <a:r>
              <a:rPr lang="en-US" cap="none" dirty="0" smtClean="0">
                <a:solidFill>
                  <a:schemeClr val="accent1">
                    <a:lumMod val="75000"/>
                  </a:schemeClr>
                </a:solidFill>
              </a:rPr>
              <a:t> de Gabriel </a:t>
            </a:r>
            <a:r>
              <a:rPr lang="en-US" cap="none" dirty="0" err="1" smtClean="0">
                <a:solidFill>
                  <a:schemeClr val="accent1">
                    <a:lumMod val="75000"/>
                  </a:schemeClr>
                </a:solidFill>
              </a:rPr>
              <a:t>García</a:t>
            </a:r>
            <a:r>
              <a:rPr lang="en-US" cap="none" dirty="0" smtClean="0">
                <a:solidFill>
                  <a:schemeClr val="accent1">
                    <a:lumMod val="75000"/>
                  </a:schemeClr>
                </a:solidFill>
              </a:rPr>
              <a:t> </a:t>
            </a:r>
            <a:r>
              <a:rPr lang="en-US" cap="none" dirty="0" err="1" smtClean="0">
                <a:solidFill>
                  <a:schemeClr val="accent1">
                    <a:lumMod val="75000"/>
                  </a:schemeClr>
                </a:solidFill>
              </a:rPr>
              <a:t>Márquez</a:t>
            </a:r>
            <a:endParaRPr lang="en-US" dirty="0">
              <a:solidFill>
                <a:schemeClr val="accent1">
                  <a:lumMod val="75000"/>
                </a:schemeClr>
              </a:solidFill>
            </a:endParaRPr>
          </a:p>
        </p:txBody>
      </p:sp>
      <p:sp>
        <p:nvSpPr>
          <p:cNvPr id="15362" name="Text Placeholder 2"/>
          <p:cNvSpPr>
            <a:spLocks noGrp="1"/>
          </p:cNvSpPr>
          <p:nvPr>
            <p:ph type="body" idx="1"/>
          </p:nvPr>
        </p:nvSpPr>
        <p:spPr>
          <a:xfrm>
            <a:off x="425450" y="1722438"/>
            <a:ext cx="4040188" cy="639762"/>
          </a:xfrm>
        </p:spPr>
        <p:txBody>
          <a:bodyPr/>
          <a:lstStyle/>
          <a:p>
            <a:endParaRPr lang="es-MX" smtClean="0"/>
          </a:p>
        </p:txBody>
      </p:sp>
      <p:sp>
        <p:nvSpPr>
          <p:cNvPr id="15363" name="Content Placeholder 3"/>
          <p:cNvSpPr>
            <a:spLocks noGrp="1"/>
          </p:cNvSpPr>
          <p:nvPr>
            <p:ph sz="half" idx="2"/>
          </p:nvPr>
        </p:nvSpPr>
        <p:spPr>
          <a:xfrm>
            <a:off x="425450" y="2438400"/>
            <a:ext cx="4040188" cy="3687763"/>
          </a:xfrm>
        </p:spPr>
        <p:txBody>
          <a:bodyPr/>
          <a:lstStyle/>
          <a:p>
            <a:r>
              <a:rPr lang="es-ES" sz="1600" smtClean="0"/>
              <a:t>En su estilo literario Gabriel García Márquez usa los sugientes caracteristicas:        </a:t>
            </a:r>
          </a:p>
          <a:p>
            <a:r>
              <a:rPr lang="es-ES" sz="1600" smtClean="0"/>
              <a:t>    Contenido de elementos mágicos/fantásticos, percibidos por los personajes como parte de la "normalidad".  </a:t>
            </a:r>
          </a:p>
          <a:p>
            <a:r>
              <a:rPr lang="es-ES" sz="1600" smtClean="0"/>
              <a:t>    Elementos mágicos tal vez intuitivos, pero (por lo regular) nunca explicados. </a:t>
            </a:r>
          </a:p>
          <a:p>
            <a:r>
              <a:rPr lang="es-ES" sz="1600" smtClean="0"/>
              <a:t>   El tiempo es percibido como cíclico, no como lineal, según tradiciones disociadas de la racionalidad moderna. </a:t>
            </a:r>
            <a:endParaRPr lang="en-US" sz="1600" smtClean="0"/>
          </a:p>
        </p:txBody>
      </p:sp>
      <p:sp>
        <p:nvSpPr>
          <p:cNvPr id="15364" name="Text Placeholder 4"/>
          <p:cNvSpPr>
            <a:spLocks noGrp="1"/>
          </p:cNvSpPr>
          <p:nvPr>
            <p:ph type="body" sz="quarter" idx="3"/>
          </p:nvPr>
        </p:nvSpPr>
        <p:spPr/>
        <p:txBody>
          <a:bodyPr/>
          <a:lstStyle/>
          <a:p>
            <a:endParaRPr lang="es-MX" smtClean="0"/>
          </a:p>
        </p:txBody>
      </p:sp>
      <p:sp>
        <p:nvSpPr>
          <p:cNvPr id="15365" name="Content Placeholder 5"/>
          <p:cNvSpPr>
            <a:spLocks noGrp="1"/>
          </p:cNvSpPr>
          <p:nvPr>
            <p:ph sz="quarter" idx="4"/>
          </p:nvPr>
        </p:nvSpPr>
        <p:spPr>
          <a:xfrm>
            <a:off x="4645025" y="2438400"/>
            <a:ext cx="4041775" cy="3687763"/>
          </a:xfrm>
        </p:spPr>
        <p:txBody>
          <a:bodyPr/>
          <a:lstStyle/>
          <a:p>
            <a:pPr>
              <a:buFont typeface="Arial" charset="0"/>
              <a:buNone/>
            </a:pPr>
            <a:endParaRPr lang="es-ES" sz="1600" smtClean="0"/>
          </a:p>
          <a:p>
            <a:r>
              <a:rPr lang="es-ES" sz="1600" smtClean="0"/>
              <a:t>    Se distorsiona el tiempo, para que el presente se repita o se parezca al pasado.  </a:t>
            </a:r>
          </a:p>
          <a:p>
            <a:r>
              <a:rPr lang="es-ES" sz="1600" smtClean="0"/>
              <a:t>    Transformación de lo común y cotidiano en una vivencia que incluye experiencias "sobrenaturales" o "fantásticas".  </a:t>
            </a:r>
          </a:p>
          <a:p>
            <a:r>
              <a:rPr lang="es-ES" sz="1600" smtClean="0"/>
              <a:t>    Preocupación estilística, partícipe de una visión "estética" de la vida que no excluye la experiencia de lo real.  </a:t>
            </a:r>
          </a:p>
          <a:p>
            <a:r>
              <a:rPr lang="es-ES" sz="1600" smtClean="0"/>
              <a:t>    El fenómeno de la muerte es tenido en cuenta, es decir, los personajes pueden morir y luego volver a vivir.</a:t>
            </a:r>
          </a:p>
          <a:p>
            <a:endParaRPr lang="en-US" sz="160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chemeClr val="accent1">
                    <a:lumMod val="75000"/>
                  </a:schemeClr>
                </a:solidFill>
              </a:rPr>
              <a:t>E</a:t>
            </a:r>
            <a:r>
              <a:rPr lang="en-US" cap="none" dirty="0" smtClean="0">
                <a:solidFill>
                  <a:schemeClr val="accent1">
                    <a:lumMod val="75000"/>
                  </a:schemeClr>
                </a:solidFill>
              </a:rPr>
              <a:t>l </a:t>
            </a:r>
            <a:r>
              <a:rPr lang="en-US" cap="none" dirty="0" err="1" smtClean="0">
                <a:solidFill>
                  <a:schemeClr val="accent1">
                    <a:lumMod val="75000"/>
                  </a:schemeClr>
                </a:solidFill>
              </a:rPr>
              <a:t>ahogado</a:t>
            </a:r>
            <a:r>
              <a:rPr lang="en-US" cap="none" dirty="0" smtClean="0">
                <a:solidFill>
                  <a:schemeClr val="accent1">
                    <a:lumMod val="75000"/>
                  </a:schemeClr>
                </a:solidFill>
              </a:rPr>
              <a:t> </a:t>
            </a:r>
            <a:r>
              <a:rPr lang="en-US" cap="none" dirty="0" err="1" smtClean="0">
                <a:solidFill>
                  <a:schemeClr val="accent1">
                    <a:lumMod val="75000"/>
                  </a:schemeClr>
                </a:solidFill>
              </a:rPr>
              <a:t>más</a:t>
            </a:r>
            <a:r>
              <a:rPr lang="en-US" cap="none" dirty="0" smtClean="0">
                <a:solidFill>
                  <a:schemeClr val="accent1">
                    <a:lumMod val="75000"/>
                  </a:schemeClr>
                </a:solidFill>
              </a:rPr>
              <a:t> </a:t>
            </a:r>
            <a:r>
              <a:rPr lang="en-US" cap="none" dirty="0" err="1" smtClean="0">
                <a:solidFill>
                  <a:schemeClr val="accent1">
                    <a:lumMod val="75000"/>
                  </a:schemeClr>
                </a:solidFill>
              </a:rPr>
              <a:t>hermoso</a:t>
            </a:r>
            <a:r>
              <a:rPr lang="en-US" cap="none" dirty="0" smtClean="0">
                <a:solidFill>
                  <a:schemeClr val="accent1">
                    <a:lumMod val="75000"/>
                  </a:schemeClr>
                </a:solidFill>
              </a:rPr>
              <a:t> del </a:t>
            </a:r>
            <a:r>
              <a:rPr lang="en-US" cap="none" dirty="0" err="1" smtClean="0">
                <a:solidFill>
                  <a:schemeClr val="accent1">
                    <a:lumMod val="75000"/>
                  </a:schemeClr>
                </a:solidFill>
              </a:rPr>
              <a:t>mundo</a:t>
            </a:r>
            <a:endParaRPr lang="en-US" dirty="0">
              <a:solidFill>
                <a:schemeClr val="accent1">
                  <a:lumMod val="75000"/>
                </a:schemeClr>
              </a:solidFill>
            </a:endParaRPr>
          </a:p>
        </p:txBody>
      </p:sp>
      <p:sp>
        <p:nvSpPr>
          <p:cNvPr id="16386" name="Content Placeholder 8"/>
          <p:cNvSpPr>
            <a:spLocks noGrp="1"/>
          </p:cNvSpPr>
          <p:nvPr>
            <p:ph idx="1"/>
          </p:nvPr>
        </p:nvSpPr>
        <p:spPr/>
        <p:txBody>
          <a:bodyPr/>
          <a:lstStyle/>
          <a:p>
            <a:r>
              <a:rPr lang="es-ES" smtClean="0"/>
              <a:t>Gabriel García Marquez pertenece al movimiento literario del Boom literario que toma lugar entre los año 1960 y 1970</a:t>
            </a:r>
          </a:p>
          <a:p>
            <a:pPr>
              <a:buFont typeface="Arial" charset="0"/>
              <a:buNone/>
            </a:pPr>
            <a:endParaRPr lang="es-ES" smtClean="0"/>
          </a:p>
          <a:p>
            <a:r>
              <a:rPr lang="en-US" smtClean="0"/>
              <a:t>Este cuento tiene las características del Realismo mágico, que utiliza lo mágico, lo mitológico dentro de un contexto realista</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bwMode="auto"/>
        <p:txBody>
          <a:bodyPr wrap="square" numCol="1" anchorCtr="0" compatLnSpc="1">
            <a:prstTxWarp prst="textNoShape">
              <a:avLst/>
            </a:prstTxWarp>
          </a:bodyPr>
          <a:lstStyle/>
          <a:p>
            <a:r>
              <a:rPr lang="en-US" cap="none" smtClean="0"/>
              <a:t>Antes de leer</a:t>
            </a:r>
          </a:p>
        </p:txBody>
      </p:sp>
      <p:sp>
        <p:nvSpPr>
          <p:cNvPr id="17410" name="Content Placeholder 2"/>
          <p:cNvSpPr>
            <a:spLocks noGrp="1"/>
          </p:cNvSpPr>
          <p:nvPr>
            <p:ph idx="1"/>
          </p:nvPr>
        </p:nvSpPr>
        <p:spPr/>
        <p:txBody>
          <a:bodyPr/>
          <a:lstStyle/>
          <a:p>
            <a:pPr marL="571500" indent="-457200">
              <a:buFont typeface="Arial" charset="0"/>
              <a:buAutoNum type="arabicPeriod"/>
            </a:pPr>
            <a:r>
              <a:rPr lang="en-US" smtClean="0"/>
              <a:t>¿Que harias tu si encontraras a un muerto en medio del mar?</a:t>
            </a:r>
          </a:p>
          <a:p>
            <a:pPr marL="571500" indent="-457200">
              <a:buFont typeface="Arial" charset="0"/>
              <a:buAutoNum type="arabicPeriod"/>
            </a:pPr>
            <a:endParaRPr lang="en-US" smtClean="0"/>
          </a:p>
          <a:p>
            <a:pPr marL="571500" indent="-457200">
              <a:buFont typeface="Arial" charset="0"/>
              <a:buAutoNum type="arabicPeriod"/>
            </a:pPr>
            <a:r>
              <a:rPr lang="en-US" smtClean="0">
                <a:solidFill>
                  <a:srgbClr val="564B3C"/>
                </a:solidFill>
              </a:rPr>
              <a:t>¿Has pasado por un tiempo dificil en que pierdes a un familiar o amigo querido? ¿Y como fue que pudiste salir adelante?</a:t>
            </a:r>
          </a:p>
          <a:p>
            <a:pPr marL="571500" indent="-457200">
              <a:buFont typeface="Arial" charset="0"/>
              <a:buAutoNum type="arabicPeriod"/>
            </a:pPr>
            <a:endParaRPr lang="en-US" smtClean="0">
              <a:solidFill>
                <a:srgbClr val="564B3C"/>
              </a:solidFill>
            </a:endParaRPr>
          </a:p>
          <a:p>
            <a:pPr marL="571500" indent="-457200">
              <a:buFont typeface="Arial" charset="0"/>
              <a:buAutoNum type="arabicPeriod"/>
            </a:pPr>
            <a:r>
              <a:rPr lang="en-US" smtClean="0">
                <a:solidFill>
                  <a:srgbClr val="564B3C"/>
                </a:solidFill>
              </a:rPr>
              <a:t>¿Crees que una persona pueda cambiar una comunidad?</a:t>
            </a:r>
          </a:p>
          <a:p>
            <a:pPr marL="571500" indent="-457200">
              <a:buFont typeface="Arial" charset="0"/>
              <a:buAutoNum type="arabicPeriod"/>
            </a:pPr>
            <a:endParaRPr lang="en-US" smtClean="0"/>
          </a:p>
          <a:p>
            <a:pPr marL="571500" indent="-457200">
              <a:buFont typeface="Arial" charset="0"/>
              <a:buAutoNum type="arabicPeriod"/>
            </a:pPr>
            <a:endParaRPr lang="en-US" smtClean="0"/>
          </a:p>
          <a:p>
            <a:pPr marL="571500" indent="-457200">
              <a:buFont typeface="Arial" charset="0"/>
              <a:buAutoNum type="arabicPeriod"/>
            </a:pPr>
            <a:endParaRPr 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bwMode="auto">
          <a:xfrm>
            <a:off x="425450" y="407988"/>
            <a:ext cx="8261350" cy="1039812"/>
          </a:xfrm>
        </p:spPr>
        <p:txBody>
          <a:bodyPr wrap="square" numCol="1" anchorCtr="0" compatLnSpc="1">
            <a:prstTxWarp prst="textNoShape">
              <a:avLst/>
            </a:prstTxWarp>
          </a:bodyPr>
          <a:lstStyle/>
          <a:p>
            <a:r>
              <a:rPr lang="en-US" cap="none" smtClean="0"/>
              <a:t>Vocabulario</a:t>
            </a:r>
          </a:p>
        </p:txBody>
      </p:sp>
      <p:sp>
        <p:nvSpPr>
          <p:cNvPr id="18434" name="Text Placeholder 3"/>
          <p:cNvSpPr>
            <a:spLocks noGrp="1"/>
          </p:cNvSpPr>
          <p:nvPr>
            <p:ph type="body" idx="1"/>
          </p:nvPr>
        </p:nvSpPr>
        <p:spPr>
          <a:xfrm>
            <a:off x="425450" y="1722438"/>
            <a:ext cx="4040188" cy="639762"/>
          </a:xfrm>
        </p:spPr>
        <p:txBody>
          <a:bodyPr/>
          <a:lstStyle/>
          <a:p>
            <a:endParaRPr lang="es-MX" smtClean="0"/>
          </a:p>
        </p:txBody>
      </p:sp>
      <p:sp>
        <p:nvSpPr>
          <p:cNvPr id="3" name="Content Placeholder 2"/>
          <p:cNvSpPr>
            <a:spLocks noGrp="1"/>
          </p:cNvSpPr>
          <p:nvPr>
            <p:ph sz="half" idx="2"/>
          </p:nvPr>
        </p:nvSpPr>
        <p:spPr>
          <a:xfrm>
            <a:off x="425450" y="2438400"/>
            <a:ext cx="4040188" cy="3687763"/>
          </a:xfrm>
        </p:spPr>
        <p:txBody>
          <a:bodyPr rtlCol="0">
            <a:normAutofit fontScale="85000" lnSpcReduction="20000"/>
          </a:bodyPr>
          <a:lstStyle/>
          <a:p>
            <a:pPr marL="571500" indent="-457200" fontAlgn="auto">
              <a:spcAft>
                <a:spcPts val="0"/>
              </a:spcAft>
              <a:buFont typeface="Arial" pitchFamily="34" charset="0"/>
              <a:buAutoNum type="arabicPeriod"/>
              <a:defRPr/>
            </a:pPr>
            <a:r>
              <a:rPr lang="en-US" dirty="0" err="1" smtClean="0"/>
              <a:t>sigiloso</a:t>
            </a:r>
            <a:r>
              <a:rPr lang="en-US" dirty="0" smtClean="0"/>
              <a:t>:  </a:t>
            </a:r>
            <a:r>
              <a:rPr lang="en-US" dirty="0" err="1" smtClean="0"/>
              <a:t>silencioso</a:t>
            </a:r>
            <a:r>
              <a:rPr lang="en-US" dirty="0" smtClean="0"/>
              <a:t>; </a:t>
            </a:r>
            <a:r>
              <a:rPr lang="en-US" dirty="0" err="1" smtClean="0"/>
              <a:t>cauteloso</a:t>
            </a:r>
            <a:endParaRPr lang="en-US" dirty="0" smtClean="0"/>
          </a:p>
          <a:p>
            <a:pPr marL="571500" indent="-457200" fontAlgn="auto">
              <a:spcAft>
                <a:spcPts val="0"/>
              </a:spcAft>
              <a:buFont typeface="Arial" pitchFamily="34" charset="0"/>
              <a:buAutoNum type="arabicPeriod"/>
              <a:defRPr/>
            </a:pPr>
            <a:r>
              <a:rPr lang="en-US" dirty="0" err="1" smtClean="0"/>
              <a:t>Semblante</a:t>
            </a:r>
            <a:r>
              <a:rPr lang="en-US" dirty="0" smtClean="0"/>
              <a:t>: </a:t>
            </a:r>
            <a:r>
              <a:rPr lang="en-US" dirty="0" err="1" smtClean="0"/>
              <a:t>cara</a:t>
            </a:r>
            <a:r>
              <a:rPr lang="en-US" dirty="0" smtClean="0"/>
              <a:t>; </a:t>
            </a:r>
            <a:r>
              <a:rPr lang="en-US" dirty="0" err="1" smtClean="0"/>
              <a:t>rostro</a:t>
            </a:r>
            <a:r>
              <a:rPr lang="en-US" dirty="0" smtClean="0"/>
              <a:t>; </a:t>
            </a:r>
            <a:r>
              <a:rPr lang="en-US" dirty="0" err="1" smtClean="0"/>
              <a:t>expresión</a:t>
            </a:r>
            <a:endParaRPr lang="en-US" dirty="0" smtClean="0"/>
          </a:p>
          <a:p>
            <a:pPr marL="571500" indent="-457200" fontAlgn="auto">
              <a:spcAft>
                <a:spcPts val="0"/>
              </a:spcAft>
              <a:buFont typeface="Arial" pitchFamily="34" charset="0"/>
              <a:buAutoNum type="arabicPeriod"/>
              <a:defRPr/>
            </a:pPr>
            <a:r>
              <a:rPr lang="en-US" dirty="0" err="1" smtClean="0"/>
              <a:t>Menesteroso</a:t>
            </a:r>
            <a:r>
              <a:rPr lang="en-US" dirty="0" smtClean="0"/>
              <a:t>: </a:t>
            </a:r>
            <a:r>
              <a:rPr lang="en-US" dirty="0" err="1" smtClean="0"/>
              <a:t>necesitado</a:t>
            </a:r>
            <a:r>
              <a:rPr lang="en-US" dirty="0" smtClean="0"/>
              <a:t>; </a:t>
            </a:r>
            <a:r>
              <a:rPr lang="en-US" dirty="0" err="1" smtClean="0"/>
              <a:t>pobre</a:t>
            </a:r>
            <a:endParaRPr lang="en-US" dirty="0" smtClean="0"/>
          </a:p>
          <a:p>
            <a:pPr marL="571500" indent="-457200" fontAlgn="auto">
              <a:spcAft>
                <a:spcPts val="0"/>
              </a:spcAft>
              <a:buFont typeface="Arial" pitchFamily="34" charset="0"/>
              <a:buAutoNum type="arabicPeriod"/>
              <a:defRPr/>
            </a:pPr>
            <a:r>
              <a:rPr lang="en-US" dirty="0" err="1" smtClean="0"/>
              <a:t>mezquino</a:t>
            </a:r>
            <a:r>
              <a:rPr lang="en-US" dirty="0" smtClean="0"/>
              <a:t>: </a:t>
            </a:r>
            <a:r>
              <a:rPr lang="en-US" dirty="0" err="1" smtClean="0"/>
              <a:t>tacaño</a:t>
            </a:r>
            <a:r>
              <a:rPr lang="en-US" dirty="0" smtClean="0"/>
              <a:t>; miserable</a:t>
            </a:r>
          </a:p>
          <a:p>
            <a:pPr marL="571500" indent="-457200" fontAlgn="auto">
              <a:spcAft>
                <a:spcPts val="0"/>
              </a:spcAft>
              <a:buFont typeface="Arial" pitchFamily="34" charset="0"/>
              <a:buAutoNum type="arabicPeriod"/>
              <a:defRPr/>
            </a:pPr>
            <a:r>
              <a:rPr lang="en-US" dirty="0" err="1" smtClean="0"/>
              <a:t>Porfiado</a:t>
            </a:r>
            <a:r>
              <a:rPr lang="en-US" dirty="0" smtClean="0"/>
              <a:t>: </a:t>
            </a:r>
            <a:r>
              <a:rPr lang="en-US" dirty="0" err="1" smtClean="0"/>
              <a:t>terco</a:t>
            </a:r>
            <a:endParaRPr lang="en-US" dirty="0" smtClean="0"/>
          </a:p>
          <a:p>
            <a:pPr marL="571500" indent="-457200" fontAlgn="auto">
              <a:spcAft>
                <a:spcPts val="0"/>
              </a:spcAft>
              <a:buFont typeface="Arial" pitchFamily="34" charset="0"/>
              <a:buAutoNum type="arabicPeriod"/>
              <a:defRPr/>
            </a:pPr>
            <a:r>
              <a:rPr lang="en-US" dirty="0" err="1" smtClean="0"/>
              <a:t>Aspavientos</a:t>
            </a:r>
            <a:r>
              <a:rPr lang="en-US" dirty="0" smtClean="0"/>
              <a:t>: </a:t>
            </a:r>
            <a:r>
              <a:rPr lang="en-US" dirty="0" err="1" smtClean="0"/>
              <a:t>demostraciones</a:t>
            </a:r>
            <a:r>
              <a:rPr lang="en-US" dirty="0" smtClean="0"/>
              <a:t> </a:t>
            </a:r>
            <a:r>
              <a:rPr lang="en-US" dirty="0" err="1" smtClean="0"/>
              <a:t>exageradas</a:t>
            </a:r>
            <a:r>
              <a:rPr lang="en-US" dirty="0" smtClean="0"/>
              <a:t> de </a:t>
            </a:r>
            <a:r>
              <a:rPr lang="en-US" dirty="0" err="1" smtClean="0"/>
              <a:t>inconformidad</a:t>
            </a:r>
            <a:endParaRPr lang="en-US" dirty="0" smtClean="0"/>
          </a:p>
          <a:p>
            <a:pPr marL="571500" indent="-457200" fontAlgn="auto">
              <a:spcAft>
                <a:spcPts val="0"/>
              </a:spcAft>
              <a:buFont typeface="Arial" pitchFamily="34" charset="0"/>
              <a:buAutoNum type="arabicPeriod"/>
              <a:defRPr/>
            </a:pPr>
            <a:endParaRPr lang="en-US" dirty="0"/>
          </a:p>
        </p:txBody>
      </p:sp>
      <p:sp>
        <p:nvSpPr>
          <p:cNvPr id="18436" name="Text Placeholder 4"/>
          <p:cNvSpPr>
            <a:spLocks noGrp="1"/>
          </p:cNvSpPr>
          <p:nvPr>
            <p:ph type="body" sz="quarter" idx="3"/>
          </p:nvPr>
        </p:nvSpPr>
        <p:spPr/>
        <p:txBody>
          <a:bodyPr/>
          <a:lstStyle/>
          <a:p>
            <a:endParaRPr lang="es-MX" smtClean="0"/>
          </a:p>
        </p:txBody>
      </p:sp>
      <p:sp>
        <p:nvSpPr>
          <p:cNvPr id="6" name="Content Placeholder 5"/>
          <p:cNvSpPr>
            <a:spLocks noGrp="1"/>
          </p:cNvSpPr>
          <p:nvPr>
            <p:ph sz="quarter" idx="4"/>
          </p:nvPr>
        </p:nvSpPr>
        <p:spPr>
          <a:xfrm>
            <a:off x="4645025" y="2438400"/>
            <a:ext cx="4041775" cy="3687763"/>
          </a:xfrm>
        </p:spPr>
        <p:txBody>
          <a:bodyPr rtlCol="0">
            <a:normAutofit lnSpcReduction="10000"/>
          </a:bodyPr>
          <a:lstStyle/>
          <a:p>
            <a:pPr fontAlgn="auto">
              <a:spcAft>
                <a:spcPts val="0"/>
              </a:spcAft>
              <a:buFont typeface="Arial" pitchFamily="34" charset="0"/>
              <a:buNone/>
              <a:defRPr/>
            </a:pPr>
            <a:r>
              <a:rPr lang="en-US" sz="2000" dirty="0" smtClean="0"/>
              <a:t>7. </a:t>
            </a:r>
            <a:r>
              <a:rPr lang="en-US" sz="2000" dirty="0" err="1" smtClean="0"/>
              <a:t>buzo</a:t>
            </a:r>
            <a:r>
              <a:rPr lang="en-US" sz="2000" dirty="0" smtClean="0"/>
              <a:t>: persona </a:t>
            </a:r>
            <a:r>
              <a:rPr lang="en-US" sz="2000" dirty="0" err="1" smtClean="0"/>
              <a:t>que</a:t>
            </a:r>
            <a:r>
              <a:rPr lang="en-US" sz="2000" dirty="0" smtClean="0"/>
              <a:t> se </a:t>
            </a:r>
            <a:r>
              <a:rPr lang="en-US" sz="2000" dirty="0" err="1" smtClean="0"/>
              <a:t>sumerge</a:t>
            </a:r>
            <a:r>
              <a:rPr lang="en-US" sz="2000" dirty="0" smtClean="0"/>
              <a:t> en el mar con el </a:t>
            </a:r>
            <a:r>
              <a:rPr lang="en-US" sz="2000" dirty="0" err="1" smtClean="0"/>
              <a:t>auxilio</a:t>
            </a:r>
            <a:r>
              <a:rPr lang="en-US" sz="2000" dirty="0" smtClean="0"/>
              <a:t> de un </a:t>
            </a:r>
            <a:r>
              <a:rPr lang="en-US" sz="2000" dirty="0" err="1" smtClean="0"/>
              <a:t>aparato</a:t>
            </a:r>
            <a:r>
              <a:rPr lang="en-US" sz="2000" dirty="0" smtClean="0"/>
              <a:t> </a:t>
            </a:r>
            <a:r>
              <a:rPr lang="en-US" sz="2000" dirty="0" err="1" smtClean="0"/>
              <a:t>respiratorio</a:t>
            </a:r>
            <a:endParaRPr lang="en-US" sz="2000" dirty="0" smtClean="0"/>
          </a:p>
          <a:p>
            <a:pPr fontAlgn="auto">
              <a:spcAft>
                <a:spcPts val="0"/>
              </a:spcAft>
              <a:buFont typeface="Arial" pitchFamily="34" charset="0"/>
              <a:buNone/>
              <a:defRPr/>
            </a:pPr>
            <a:r>
              <a:rPr lang="en-US" sz="2000" dirty="0" smtClean="0"/>
              <a:t>8. </a:t>
            </a:r>
            <a:r>
              <a:rPr lang="en-US" sz="2000" dirty="0" err="1" smtClean="0"/>
              <a:t>rezongar</a:t>
            </a:r>
            <a:r>
              <a:rPr lang="en-US" sz="2000" dirty="0" smtClean="0"/>
              <a:t>: </a:t>
            </a:r>
            <a:r>
              <a:rPr lang="en-US" sz="2000" dirty="0" err="1" smtClean="0"/>
              <a:t>quejarse</a:t>
            </a:r>
            <a:r>
              <a:rPr lang="en-US" sz="2000" dirty="0" smtClean="0"/>
              <a:t> entre </a:t>
            </a:r>
            <a:r>
              <a:rPr lang="en-US" sz="2000" dirty="0" err="1" smtClean="0"/>
              <a:t>dientes</a:t>
            </a:r>
            <a:endParaRPr lang="en-US" sz="2000" dirty="0" smtClean="0"/>
          </a:p>
          <a:p>
            <a:pPr fontAlgn="auto">
              <a:spcAft>
                <a:spcPts val="0"/>
              </a:spcAft>
              <a:buFont typeface="Arial" pitchFamily="34" charset="0"/>
              <a:buNone/>
              <a:defRPr/>
            </a:pPr>
            <a:r>
              <a:rPr lang="en-US" sz="2000" dirty="0" smtClean="0"/>
              <a:t>9. </a:t>
            </a:r>
            <a:r>
              <a:rPr lang="en-US" sz="2000" dirty="0" err="1" smtClean="0"/>
              <a:t>alboroto</a:t>
            </a:r>
            <a:r>
              <a:rPr lang="en-US" sz="2000" dirty="0" smtClean="0"/>
              <a:t>: </a:t>
            </a:r>
            <a:r>
              <a:rPr lang="en-US" sz="2000" dirty="0" err="1" smtClean="0"/>
              <a:t>tumulto</a:t>
            </a:r>
            <a:r>
              <a:rPr lang="en-US" sz="2000" dirty="0" smtClean="0"/>
              <a:t>; </a:t>
            </a:r>
            <a:r>
              <a:rPr lang="en-US" sz="2000" dirty="0" err="1" smtClean="0"/>
              <a:t>escándalo</a:t>
            </a:r>
            <a:endParaRPr lang="en-US" sz="2000" dirty="0" smtClean="0"/>
          </a:p>
          <a:p>
            <a:pPr fontAlgn="auto">
              <a:spcAft>
                <a:spcPts val="0"/>
              </a:spcAft>
              <a:buFont typeface="Arial" pitchFamily="34" charset="0"/>
              <a:buNone/>
              <a:defRPr/>
            </a:pPr>
            <a:r>
              <a:rPr lang="en-US" sz="2000" dirty="0" smtClean="0"/>
              <a:t>10. Al </a:t>
            </a:r>
            <a:r>
              <a:rPr lang="en-US" sz="2000" dirty="0" err="1" smtClean="0"/>
              <a:t>garete</a:t>
            </a:r>
            <a:r>
              <a:rPr lang="en-US" sz="2000" dirty="0" smtClean="0"/>
              <a:t>: sin </a:t>
            </a:r>
            <a:r>
              <a:rPr lang="en-US" sz="2000" dirty="0" err="1" smtClean="0"/>
              <a:t>rumbo</a:t>
            </a:r>
            <a:r>
              <a:rPr lang="en-US" sz="2000" dirty="0" smtClean="0"/>
              <a:t> </a:t>
            </a:r>
            <a:r>
              <a:rPr lang="en-US" sz="2000" dirty="0" err="1" smtClean="0"/>
              <a:t>fijo</a:t>
            </a:r>
            <a:r>
              <a:rPr lang="en-US" sz="2000" dirty="0" smtClean="0"/>
              <a:t>; a la </a:t>
            </a:r>
            <a:r>
              <a:rPr lang="en-US" sz="2000" dirty="0" err="1" smtClean="0"/>
              <a:t>deriva</a:t>
            </a:r>
            <a:endParaRPr lang="en-US" sz="2000" dirty="0" smtClean="0"/>
          </a:p>
          <a:p>
            <a:pPr fontAlgn="auto">
              <a:spcAft>
                <a:spcPts val="0"/>
              </a:spcAft>
              <a:buFont typeface="Arial" pitchFamily="34" charset="0"/>
              <a:buNone/>
              <a:defRPr/>
            </a:pPr>
            <a:r>
              <a:rPr lang="en-US" sz="2000" dirty="0" smtClean="0"/>
              <a:t>11. de gala: </a:t>
            </a:r>
            <a:r>
              <a:rPr lang="en-US" sz="2000" dirty="0" err="1" smtClean="0"/>
              <a:t>elegante</a:t>
            </a:r>
            <a:r>
              <a:rPr lang="en-US" sz="2000" dirty="0" smtClean="0"/>
              <a:t>; </a:t>
            </a:r>
            <a:r>
              <a:rPr lang="en-US" sz="2000" dirty="0" err="1" smtClean="0"/>
              <a:t>para</a:t>
            </a:r>
            <a:r>
              <a:rPr lang="en-US" sz="2000" dirty="0" smtClean="0"/>
              <a:t> </a:t>
            </a:r>
            <a:r>
              <a:rPr lang="en-US" sz="2000" dirty="0" err="1" smtClean="0"/>
              <a:t>ocasiones</a:t>
            </a:r>
            <a:r>
              <a:rPr lang="en-US" sz="2000" dirty="0" smtClean="0"/>
              <a:t> </a:t>
            </a:r>
            <a:r>
              <a:rPr lang="en-US" sz="2000" dirty="0" err="1" smtClean="0"/>
              <a:t>especiales</a:t>
            </a:r>
            <a:endParaRPr lang="en-US" sz="2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fontAlgn="auto">
              <a:spcAft>
                <a:spcPts val="0"/>
              </a:spcAft>
              <a:defRPr/>
            </a:pPr>
            <a:endParaRPr lang="en-US">
              <a:solidFill>
                <a:schemeClr val="accent1">
                  <a:lumMod val="75000"/>
                </a:schemeClr>
              </a:solidFill>
            </a:endParaRPr>
          </a:p>
        </p:txBody>
      </p:sp>
      <p:sp>
        <p:nvSpPr>
          <p:cNvPr id="8" name="Content Placeholder 7"/>
          <p:cNvSpPr>
            <a:spLocks noGrp="1"/>
          </p:cNvSpPr>
          <p:nvPr>
            <p:ph idx="1"/>
          </p:nvPr>
        </p:nvSpPr>
        <p:spPr/>
        <p:txBody>
          <a:bodyPr rtlCol="0">
            <a:noAutofit/>
          </a:bodyPr>
          <a:lstStyle/>
          <a:p>
            <a:pPr fontAlgn="auto">
              <a:spcAft>
                <a:spcPts val="0"/>
              </a:spcAft>
              <a:buFont typeface="Arial" pitchFamily="34" charset="0"/>
              <a:buNone/>
              <a:defRPr/>
            </a:pPr>
            <a:r>
              <a:rPr lang="es-ES" sz="1600" dirty="0" smtClean="0"/>
              <a:t> </a:t>
            </a:r>
            <a:r>
              <a:rPr lang="es-ES" sz="1600" cap="small" dirty="0" smtClean="0"/>
              <a:t>Los primeros niños</a:t>
            </a:r>
            <a:r>
              <a:rPr lang="es-ES" sz="1600" dirty="0" smtClean="0"/>
              <a:t> que vieron el promontorio oscuro y sigiloso que se acercaba por el mar, se hicieron la ilusión de que era un barco enemigo. Después vieron que no llevaba banderas ni arboladura, y pensaron que fuera una ballena. Pero cuando quedó varado en la playa le quitaron los matorrales de sargazos, los filamentos de medusas y los restos de cardúmenes y naufragios que llevaba encima, y sólo entonces descubrieron que era un ahogado.</a:t>
            </a:r>
            <a:br>
              <a:rPr lang="es-ES" sz="1600" dirty="0" smtClean="0"/>
            </a:br>
            <a:r>
              <a:rPr lang="es-ES" sz="1600" dirty="0" smtClean="0"/>
              <a:t>         Habían jugado con él toda la tarde, enterrándolo y desenterrándolo en la arena, cuando alguien los vio por casualidad y dio la voz de alarma en el pueblo. Los hombres que lo cargaron hasta la casa más próxima notaron que pesaba más que todos los muertos conocidos, casi tanto como un caballo, y se dijeron que tal vez había estado demasiado tiempo a la deriva y el agua se le había metido dentro de los huesos. Cuando lo tendieron en el suelo vieron que había sido mucho más grande que todos los hombres, pues apenas si cabía en la casa, pero pensaron que tal vez la facultad de seguir creciendo después de la muerte estaba en la naturaleza de ciertos ahogados. Tenía el olor del mar, y sólo la forma permitía suponer que era el cadáver de un ser humano, porque su piel estaba revestida de una coraza de rémora y de lodo.</a:t>
            </a:r>
            <a:br>
              <a:rPr lang="es-ES" sz="1600" dirty="0" smtClean="0"/>
            </a:br>
            <a:endParaRPr lang="en-US" sz="16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endParaRPr lang="en-US">
              <a:solidFill>
                <a:schemeClr val="accent1">
                  <a:lumMod val="75000"/>
                </a:schemeClr>
              </a:solidFill>
            </a:endParaRPr>
          </a:p>
        </p:txBody>
      </p:sp>
      <p:sp>
        <p:nvSpPr>
          <p:cNvPr id="3" name="Content Placeholder 2"/>
          <p:cNvSpPr>
            <a:spLocks noGrp="1"/>
          </p:cNvSpPr>
          <p:nvPr>
            <p:ph idx="1"/>
          </p:nvPr>
        </p:nvSpPr>
        <p:spPr/>
        <p:txBody>
          <a:bodyPr rtlCol="0">
            <a:normAutofit lnSpcReduction="10000"/>
          </a:bodyPr>
          <a:lstStyle/>
          <a:p>
            <a:pPr fontAlgn="auto">
              <a:spcAft>
                <a:spcPts val="0"/>
              </a:spcAft>
              <a:buFont typeface="Arial" pitchFamily="34" charset="0"/>
              <a:buNone/>
              <a:defRPr/>
            </a:pPr>
            <a:r>
              <a:rPr lang="es-ES" sz="1600" dirty="0" smtClean="0"/>
              <a:t>No tuvieron que limpiarle la cara para saber que era un muerto ajeno. El pueblo tenía apenas unas veinte casas de tablas, con patios de piedras sin flores, desperdigadas en el extremo de un cabo desértico. La tierra era tan escasa, que las madres andaban siempre con el temor de que el viento se llevara a los niños, y a los muertos que les iban causando los años tenían que tirarlos en los acantilados. Pero el mar era manso y pródigo, y todos los hombres cabían en siete botes. Así que cuando se encontraron el ahogado les bastó con mirarse los unos a los otros para darse cuenta de que estaban completos.</a:t>
            </a:r>
            <a:br>
              <a:rPr lang="es-ES" sz="1600" dirty="0" smtClean="0"/>
            </a:br>
            <a:r>
              <a:rPr lang="es-ES" sz="1600" dirty="0" smtClean="0"/>
              <a:t>         Aquella noche no salieron a trabajar en el mar. Mientras los hombres averiguaban si no faltaba alguien en los pueblos vecinos, las mujeres se quedaron cuidando al ahogado. Le quitaron el lodo con tapones de esparto, le desenredaron del cabello los abrojos submarinos y le rasparon la rémora con fierros de </a:t>
            </a:r>
            <a:r>
              <a:rPr lang="es-ES" sz="1600" dirty="0" err="1" smtClean="0"/>
              <a:t>desescamar</a:t>
            </a:r>
            <a:r>
              <a:rPr lang="es-ES" sz="1600" dirty="0" smtClean="0"/>
              <a:t> pescados. A medida que lo hacían, notaron que su vegetación era de océanos remotos y de aguas profundas, y que sus ropas estaban en </a:t>
            </a:r>
            <a:r>
              <a:rPr lang="es-ES" sz="1600" dirty="0" err="1" smtClean="0"/>
              <a:t>piitrafas</a:t>
            </a:r>
            <a:r>
              <a:rPr lang="es-ES" sz="1600" dirty="0" smtClean="0"/>
              <a:t>, como si hubiera navegado por entre laberintos de corales. Notaron también que sobrellevaba la muerte con altivez, pues no tenía el semblante solitario de los otros ahogados del mar, ni tampoco la catadura sórdida y menesteroso de los ahogados fluviales.</a:t>
            </a:r>
            <a:endParaRPr lang="en-US" sz="16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endParaRPr lang="en-US">
              <a:solidFill>
                <a:schemeClr val="accent1">
                  <a:lumMod val="75000"/>
                </a:schemeClr>
              </a:solidFill>
            </a:endParaRPr>
          </a:p>
        </p:txBody>
      </p:sp>
      <p:sp>
        <p:nvSpPr>
          <p:cNvPr id="3" name="Content Placeholder 2"/>
          <p:cNvSpPr>
            <a:spLocks noGrp="1"/>
          </p:cNvSpPr>
          <p:nvPr>
            <p:ph idx="1"/>
          </p:nvPr>
        </p:nvSpPr>
        <p:spPr/>
        <p:txBody>
          <a:bodyPr rtlCol="0">
            <a:normAutofit lnSpcReduction="10000"/>
          </a:bodyPr>
          <a:lstStyle/>
          <a:p>
            <a:pPr fontAlgn="auto">
              <a:spcAft>
                <a:spcPts val="0"/>
              </a:spcAft>
              <a:buFont typeface="Arial" pitchFamily="34" charset="0"/>
              <a:buNone/>
              <a:defRPr/>
            </a:pPr>
            <a:r>
              <a:rPr lang="es-ES" sz="1600" dirty="0" smtClean="0"/>
              <a:t>Pero solamente cuando acabaron de limpiarlo tuvieron conciencia de la clase de hombre que era, y entonces se quedaron sin aliento. No sólo era el más alto, el más fuerte, el más viril y el mejor armado que habían visto jamás, sino que todavía cuando lo estaban viendo no les cabía en la imaginación.</a:t>
            </a:r>
            <a:br>
              <a:rPr lang="es-ES" sz="1600" dirty="0" smtClean="0"/>
            </a:br>
            <a:r>
              <a:rPr lang="es-ES" sz="1600" dirty="0" smtClean="0"/>
              <a:t>         No encontraron en el pueblo una cama bastante grande para </a:t>
            </a:r>
            <a:r>
              <a:rPr lang="es-ES" sz="1600" dirty="0" err="1" smtClean="0"/>
              <a:t>tenderio</a:t>
            </a:r>
            <a:r>
              <a:rPr lang="es-ES" sz="1600" dirty="0" smtClean="0"/>
              <a:t> ni una mesa bastante sólida para velarlo. No le vinieron los pantalones de fiesta de los hombres más altos, ni las camisas dominicales de los más corpulentos, ni los zapatos del mejor plantado. Fascinadas por su desproporción y su hermosura, las mujeres decidieron entonces hacerle unos pantalones con un pedazo de vela cangreja, y una camisa de bramante de novia, para que pudiera continuar su muerte con dignidad. Mientras cosían sentadas en círculo, contemplando el cadáver entre puntada y puntada, les parecía que el viento no había sido nunca tan tenaz ni el Caribe había estado nunca tan ansioso como aquella noche, y suponían que esos cambios tenían algo que ver con el muerto. Pensaban que si aquel hombre magnífico hubiera vivido en el pueblo, su casa habría tenido las puertas más anchas, el techo más alto y el piso más firme, y el bastidor de su cama habría sido de cuadernas maestras con pernos de hierro, y su mujer habría sido la más feliz. </a:t>
            </a:r>
            <a:endParaRPr lang="en-US" sz="16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331</TotalTime>
  <Words>2797</Words>
  <Application>Microsoft Office PowerPoint</Application>
  <PresentationFormat>On-screen Show (4:3)</PresentationFormat>
  <Paragraphs>58</Paragraphs>
  <Slides>18</Slides>
  <Notes>0</Notes>
  <HiddenSlides>0</HiddenSlides>
  <MMClips>0</MMClips>
  <ScaleCrop>false</ScaleCrop>
  <HeadingPairs>
    <vt:vector size="6" baseType="variant">
      <vt:variant>
        <vt:lpstr>Fonts Used</vt:lpstr>
      </vt:variant>
      <vt:variant>
        <vt:i4>4</vt:i4>
      </vt:variant>
      <vt:variant>
        <vt:lpstr>Design Template</vt:lpstr>
      </vt:variant>
      <vt:variant>
        <vt:i4>1</vt:i4>
      </vt:variant>
      <vt:variant>
        <vt:lpstr>Slide Titles</vt:lpstr>
      </vt:variant>
      <vt:variant>
        <vt:i4>18</vt:i4>
      </vt:variant>
    </vt:vector>
  </HeadingPairs>
  <TitlesOfParts>
    <vt:vector size="23" baseType="lpstr">
      <vt:lpstr>Century Gothic</vt:lpstr>
      <vt:lpstr>Arial</vt:lpstr>
      <vt:lpstr>Book Antiqua</vt:lpstr>
      <vt:lpstr>Calibri</vt:lpstr>
      <vt:lpstr>Apothecary</vt:lpstr>
      <vt:lpstr>El ahogado más hermoso del mundo”</vt:lpstr>
      <vt:lpstr>Información sobre el autor</vt:lpstr>
      <vt:lpstr>El estilo de Gabriel García Márquez</vt:lpstr>
      <vt:lpstr>El ahogado más hermoso del mundo</vt:lpstr>
      <vt:lpstr>Antes de leer</vt:lpstr>
      <vt:lpstr>Vocabulario</vt:lpstr>
      <vt:lpstr>Slide 7</vt:lpstr>
      <vt:lpstr>Slide 8</vt:lpstr>
      <vt:lpstr>Slide 9</vt:lpstr>
      <vt:lpstr>Slide 10</vt:lpstr>
      <vt:lpstr>Slide 11</vt:lpstr>
      <vt:lpstr>Slide 12</vt:lpstr>
      <vt:lpstr>Slide 13</vt:lpstr>
      <vt:lpstr>Slide 14</vt:lpstr>
      <vt:lpstr>Slide 15</vt:lpstr>
      <vt:lpstr>Slide 16</vt:lpstr>
      <vt:lpstr>Slide 17</vt:lpstr>
      <vt:lpstr>Analisis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ahogado más hermoso del mundo”</dc:title>
  <dc:creator>pavilion</dc:creator>
  <cp:lastModifiedBy>ezumaeta</cp:lastModifiedBy>
  <cp:revision>21</cp:revision>
  <dcterms:created xsi:type="dcterms:W3CDTF">2011-04-20T21:50:41Z</dcterms:created>
  <dcterms:modified xsi:type="dcterms:W3CDTF">2011-04-25T14:48:05Z</dcterms:modified>
</cp:coreProperties>
</file>