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41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53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24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42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4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8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5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8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99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40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37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1BB2E-C67A-4B3D-BD80-84E18F42B98F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90DBC-46DA-45BB-8366-F33F6BEA5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7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Do Now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05800" cy="51355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Begin Study Guide. It is due Friday before your test. Write your answers in complete sentences on page SR 13 of your notebook. </a:t>
            </a:r>
            <a:endParaRPr lang="en-US" b="1" dirty="0"/>
          </a:p>
          <a:p>
            <a:r>
              <a:rPr lang="en-US" b="1" dirty="0" smtClean="0"/>
              <a:t>Notebook Check on Thursday. </a:t>
            </a:r>
          </a:p>
          <a:p>
            <a:r>
              <a:rPr lang="en-US" b="1" dirty="0" smtClean="0"/>
              <a:t>Bio Box Due Thursday. 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Band students will have until Monday for make up work. It is your responsibility to give me work. I will probably forget to remind you. Hard copies of assignments are in the folders on the wall. </a:t>
            </a:r>
          </a:p>
        </p:txBody>
      </p:sp>
    </p:spTree>
    <p:extLst>
      <p:ext uri="{BB962C8B-B14F-4D97-AF65-F5344CB8AC3E}">
        <p14:creationId xmlns:p14="http://schemas.microsoft.com/office/powerpoint/2010/main" val="375695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b="1" u="sng" dirty="0" smtClean="0"/>
              <a:t>Poster Review Gallery Walk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Each group will be assigned a section of Chapter 13. </a:t>
            </a:r>
          </a:p>
          <a:p>
            <a:r>
              <a:rPr lang="en-US" dirty="0" smtClean="0"/>
              <a:t>You will make a poster to review your section including:</a:t>
            </a:r>
          </a:p>
          <a:p>
            <a:pPr lvl="1"/>
            <a:r>
              <a:rPr lang="en-US" dirty="0" smtClean="0"/>
              <a:t>The section #  and Title</a:t>
            </a:r>
          </a:p>
          <a:p>
            <a:pPr lvl="1"/>
            <a:r>
              <a:rPr lang="en-US" dirty="0" smtClean="0"/>
              <a:t>A sentence stating what you think the main idea of the section is. </a:t>
            </a:r>
          </a:p>
          <a:p>
            <a:pPr lvl="1"/>
            <a:r>
              <a:rPr lang="en-US" dirty="0" smtClean="0"/>
              <a:t>A picture showing your main idea. Use color! Outlining is optional. </a:t>
            </a:r>
          </a:p>
          <a:p>
            <a:pPr lvl="1"/>
            <a:r>
              <a:rPr lang="en-US" dirty="0" smtClean="0"/>
              <a:t>Answer to the three questions about your section of the book. Find these questions on pages 371 and 372. Make sure to restate the question.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92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792162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Poster Review Gallery </a:t>
            </a:r>
            <a:r>
              <a:rPr lang="en-US" b="1" u="sng" dirty="0" smtClean="0"/>
              <a:t>Walk SR12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4" y="990600"/>
            <a:ext cx="5929086" cy="5791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One member of each group will stay and explain the poster, main idea, and questions as the rest of the groups visit the other posters. </a:t>
            </a:r>
          </a:p>
          <a:p>
            <a:r>
              <a:rPr lang="en-US" dirty="0" smtClean="0"/>
              <a:t>At each station write down a short summary about what you think are the most important things to remember. Divide your notebook paper like this…</a:t>
            </a:r>
          </a:p>
          <a:p>
            <a:r>
              <a:rPr lang="en-US" b="1" u="sng" dirty="0" smtClean="0"/>
              <a:t>Final Question: </a:t>
            </a:r>
            <a:r>
              <a:rPr lang="en-US" b="1" dirty="0" smtClean="0"/>
              <a:t>How did the Scientific Revolution </a:t>
            </a:r>
            <a:r>
              <a:rPr lang="en-US" b="1" smtClean="0"/>
              <a:t>change </a:t>
            </a:r>
            <a:r>
              <a:rPr lang="en-US" b="1" smtClean="0"/>
              <a:t>the </a:t>
            </a:r>
            <a:r>
              <a:rPr lang="en-US" b="1" dirty="0" smtClean="0"/>
              <a:t>way people </a:t>
            </a:r>
            <a:r>
              <a:rPr lang="en-US" b="1" dirty="0" smtClean="0"/>
              <a:t>think?</a:t>
            </a:r>
            <a:endParaRPr lang="en-US" b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37407"/>
              </p:ext>
            </p:extLst>
          </p:nvPr>
        </p:nvGraphicFramePr>
        <p:xfrm>
          <a:off x="5943600" y="1397000"/>
          <a:ext cx="3048000" cy="477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</a:tblGrid>
              <a:tr h="2387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Ch.</a:t>
                      </a:r>
                      <a:r>
                        <a:rPr lang="en-US" sz="2400" baseline="0" dirty="0" smtClean="0"/>
                        <a:t> 13.1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Ch</a:t>
                      </a:r>
                      <a:r>
                        <a:rPr lang="en-US" sz="2400" dirty="0" smtClean="0"/>
                        <a:t> 13.2</a:t>
                      </a:r>
                      <a:endParaRPr lang="en-US" sz="2400" dirty="0"/>
                    </a:p>
                  </a:txBody>
                  <a:tcPr/>
                </a:tc>
              </a:tr>
              <a:tr h="238760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Ch</a:t>
                      </a:r>
                      <a:r>
                        <a:rPr lang="en-US" sz="2400" dirty="0" smtClean="0"/>
                        <a:t> 13.3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Final</a:t>
                      </a:r>
                      <a:r>
                        <a:rPr lang="en-US" sz="2400" baseline="0" dirty="0" smtClean="0"/>
                        <a:t> Question: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43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249</Words>
  <Application>Microsoft Office PowerPoint</Application>
  <PresentationFormat>On-screen Show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Do Now</vt:lpstr>
      <vt:lpstr>Poster Review Gallery Walk</vt:lpstr>
      <vt:lpstr>Poster Review Gallery Walk SR12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Review Gallery Walk</dc:title>
  <dc:creator>Josephine Schaller</dc:creator>
  <cp:lastModifiedBy>Josephine Schaller</cp:lastModifiedBy>
  <cp:revision>6</cp:revision>
  <dcterms:created xsi:type="dcterms:W3CDTF">2013-04-15T23:56:50Z</dcterms:created>
  <dcterms:modified xsi:type="dcterms:W3CDTF">2013-04-17T16:14:12Z</dcterms:modified>
</cp:coreProperties>
</file>