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A2AC0-8E06-4608-AC48-CB34C010D779}" type="datetimeFigureOut">
              <a:rPr lang="en-US" smtClean="0"/>
              <a:t>8/6/2010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035CE-93C4-49E7-933C-792100A06A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0010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" pitchFamily="34" charset="0"/>
              </a:rPr>
              <a:t>College Timeline for Seniors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 Condensed" pitchFamily="34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152400" y="838200"/>
            <a:ext cx="2819400" cy="2209800"/>
          </a:xfrm>
          <a:prstGeom prst="round1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sz="2200" b="1" u="sng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" pitchFamily="34" charset="0"/>
                <a:cs typeface="Tahoma" pitchFamily="34" charset="0"/>
              </a:rPr>
              <a:t>September</a:t>
            </a:r>
            <a:endParaRPr lang="en-US" sz="2200" b="1" u="sng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 Condensed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Register for SAT or ACT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Research colleges online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Get started on essays for UC, independent schools or scholarships.</a:t>
            </a:r>
            <a:endParaRPr lang="en-US" sz="1600" dirty="0">
              <a:solidFill>
                <a:sysClr val="windowText" lastClr="000000"/>
              </a:solidFill>
              <a:latin typeface="Tw Cen MT Condensed" pitchFamily="34" charset="0"/>
              <a:cs typeface="Tahoma" pitchFamily="34" charset="0"/>
            </a:endParaRPr>
          </a:p>
        </p:txBody>
      </p:sp>
      <p:sp>
        <p:nvSpPr>
          <p:cNvPr id="8" name="Round Single Corner Rectangle 7"/>
          <p:cNvSpPr/>
          <p:nvPr/>
        </p:nvSpPr>
        <p:spPr>
          <a:xfrm>
            <a:off x="3124200" y="838200"/>
            <a:ext cx="2819400" cy="2209800"/>
          </a:xfrm>
          <a:prstGeom prst="round1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sz="2200" b="1" u="sng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" pitchFamily="34" charset="0"/>
                <a:cs typeface="Tahoma" pitchFamily="34" charset="0"/>
              </a:rPr>
              <a:t>October-November</a:t>
            </a:r>
            <a:endParaRPr lang="en-US" sz="2200" b="1" u="sng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 Condensed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Apply to colleges.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CSU (Oct. 1</a:t>
            </a:r>
            <a:r>
              <a:rPr lang="en-US" sz="1600" baseline="300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st</a:t>
            </a: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-Nov. 30</a:t>
            </a:r>
            <a:r>
              <a:rPr lang="en-US" sz="1600" baseline="300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th</a:t>
            </a: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)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UC (Nov. 1</a:t>
            </a:r>
            <a:r>
              <a:rPr lang="en-US" sz="1600" baseline="300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st</a:t>
            </a: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-Nov. 30</a:t>
            </a:r>
            <a:r>
              <a:rPr lang="en-US" sz="1600" baseline="300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th</a:t>
            </a: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) 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Check application deadlines for private or out-of-state schools.</a:t>
            </a:r>
          </a:p>
        </p:txBody>
      </p:sp>
      <p:sp>
        <p:nvSpPr>
          <p:cNvPr id="9" name="Round Single Corner Rectangle 8"/>
          <p:cNvSpPr/>
          <p:nvPr/>
        </p:nvSpPr>
        <p:spPr>
          <a:xfrm>
            <a:off x="6096000" y="838200"/>
            <a:ext cx="2819400" cy="2209800"/>
          </a:xfrm>
          <a:prstGeom prst="round1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sz="2200" b="1" u="sng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" pitchFamily="34" charset="0"/>
                <a:cs typeface="Tahoma" pitchFamily="34" charset="0"/>
              </a:rPr>
              <a:t>December</a:t>
            </a:r>
            <a:endParaRPr lang="en-US" sz="2200" b="1" u="sng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 Condensed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Collect documents needed for FAFSA. Fill out a FAFSA on the web worksheet with a counselor of college rep.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Check student portal and/or status with each college in which you applied to. </a:t>
            </a:r>
          </a:p>
        </p:txBody>
      </p:sp>
      <p:sp>
        <p:nvSpPr>
          <p:cNvPr id="10" name="Round Single Corner Rectangle 9"/>
          <p:cNvSpPr/>
          <p:nvPr/>
        </p:nvSpPr>
        <p:spPr>
          <a:xfrm>
            <a:off x="152400" y="3352800"/>
            <a:ext cx="2819400" cy="2209800"/>
          </a:xfrm>
          <a:prstGeom prst="round1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sz="2200" b="1" u="sng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" pitchFamily="34" charset="0"/>
                <a:cs typeface="Tahoma" pitchFamily="34" charset="0"/>
              </a:rPr>
              <a:t>January-March </a:t>
            </a:r>
            <a:endParaRPr lang="en-US" sz="2200" b="1" u="sng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 Condensed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Apply for Financial Aid.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Send in all requested documents.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Search for and apply for scholarships</a:t>
            </a:r>
          </a:p>
        </p:txBody>
      </p:sp>
      <p:sp>
        <p:nvSpPr>
          <p:cNvPr id="11" name="Round Single Corner Rectangle 10"/>
          <p:cNvSpPr/>
          <p:nvPr/>
        </p:nvSpPr>
        <p:spPr>
          <a:xfrm>
            <a:off x="3124200" y="3352800"/>
            <a:ext cx="2819400" cy="2209800"/>
          </a:xfrm>
          <a:prstGeom prst="round1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sz="2200" b="1" u="sng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" pitchFamily="34" charset="0"/>
                <a:cs typeface="Tahoma" pitchFamily="34" charset="0"/>
              </a:rPr>
              <a:t>April-May</a:t>
            </a:r>
            <a:endParaRPr lang="en-US" sz="2200" b="1" u="sng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 Condensed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Most admissions letters arrive!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Take placement exams if required.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Register for New Student Orientation.</a:t>
            </a:r>
          </a:p>
        </p:txBody>
      </p:sp>
      <p:sp>
        <p:nvSpPr>
          <p:cNvPr id="12" name="Round Single Corner Rectangle 11"/>
          <p:cNvSpPr/>
          <p:nvPr/>
        </p:nvSpPr>
        <p:spPr>
          <a:xfrm>
            <a:off x="6096000" y="3352800"/>
            <a:ext cx="2819400" cy="2209800"/>
          </a:xfrm>
          <a:prstGeom prst="round1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sz="2200" b="1" u="sng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" pitchFamily="34" charset="0"/>
                <a:cs typeface="Tahoma" pitchFamily="34" charset="0"/>
              </a:rPr>
              <a:t>June-July</a:t>
            </a:r>
            <a:endParaRPr lang="en-US" sz="2200" b="1" u="sng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 Condensed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en-US" sz="1600" dirty="0" smtClean="0">
                <a:solidFill>
                  <a:sysClr val="windowText" lastClr="000000"/>
                </a:solidFill>
                <a:latin typeface="Tw Cen MT Condensed" pitchFamily="34" charset="0"/>
                <a:cs typeface="Tahoma" pitchFamily="34" charset="0"/>
              </a:rPr>
              <a:t> Send in your final transcripts to the school(s) you have applied to.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endParaRPr lang="en-US" sz="1600" dirty="0">
              <a:solidFill>
                <a:sysClr val="windowText" lastClr="000000"/>
              </a:solidFill>
              <a:latin typeface="Tw Cen MT Condensed" pitchFamily="34" charset="0"/>
              <a:cs typeface="Tahoma" pitchFamily="34" charset="0"/>
            </a:endParaRPr>
          </a:p>
        </p:txBody>
      </p:sp>
      <p:pic>
        <p:nvPicPr>
          <p:cNvPr id="13" name="Picture 12" descr="csuf-logo-horiz-4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8600" y="5486400"/>
            <a:ext cx="4495800" cy="1572216"/>
          </a:xfrm>
          <a:prstGeom prst="rect">
            <a:avLst/>
          </a:prstGeom>
        </p:spPr>
      </p:pic>
      <p:pic>
        <p:nvPicPr>
          <p:cNvPr id="14" name="Picture 13" descr="Tuffy_numberone.t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91000" y="5486400"/>
            <a:ext cx="1066800" cy="14935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10200" y="57912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w Cen MT Condensed" pitchFamily="34" charset="0"/>
              </a:rPr>
              <a:t>For questions or additional information contact your Titan Choices Representative at: </a:t>
            </a:r>
            <a:r>
              <a:rPr lang="en-US" u="sng" dirty="0" smtClean="0">
                <a:latin typeface="Tw Cen MT Condensed" pitchFamily="34" charset="0"/>
              </a:rPr>
              <a:t>titanchoices@fullerton.edu</a:t>
            </a:r>
            <a:endParaRPr lang="en-US" u="sng" dirty="0">
              <a:latin typeface="Tw Cen MT Condense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165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College Timeline for Seniors</vt:lpstr>
    </vt:vector>
  </TitlesOfParts>
  <Company>California State University, Fullerton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Campus User</dc:creator>
  <cp:lastModifiedBy>Campus User</cp:lastModifiedBy>
  <cp:revision>3</cp:revision>
  <dcterms:created xsi:type="dcterms:W3CDTF">2010-08-06T19:02:57Z</dcterms:created>
  <dcterms:modified xsi:type="dcterms:W3CDTF">2010-08-06T19:31:03Z</dcterms:modified>
</cp:coreProperties>
</file>