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1680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3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6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776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5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29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1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92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33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45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0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7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BB592-E7F6-4604-BD35-C7795C4D45AE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A3E94-F535-4A75-BD89-3F6756BED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66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"/>
            <a:ext cx="8229600" cy="67024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Quizlet</a:t>
            </a:r>
            <a:r>
              <a:rPr lang="en-US" dirty="0" smtClean="0"/>
              <a:t> Review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9436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Inorganic &amp; Organic </a:t>
            </a:r>
            <a:r>
              <a:rPr lang="en-US" sz="3400" dirty="0" err="1" smtClean="0"/>
              <a:t>Chem</a:t>
            </a:r>
            <a:r>
              <a:rPr lang="en-US" sz="3400" dirty="0" smtClean="0"/>
              <a:t> (</a:t>
            </a:r>
            <a:r>
              <a:rPr lang="en-US" sz="3400" dirty="0"/>
              <a:t>3.1 – 3.3, 3.6, C1 – </a:t>
            </a:r>
            <a:r>
              <a:rPr lang="en-US" sz="3400" dirty="0" smtClean="0"/>
              <a:t>C2)</a:t>
            </a:r>
            <a:r>
              <a:rPr lang="en-US" sz="3400" b="1" dirty="0" smtClean="0"/>
              <a:t> Jessica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Cells &amp; Cell transport (</a:t>
            </a:r>
            <a:r>
              <a:rPr lang="en-US" sz="3400" dirty="0"/>
              <a:t>2.1 – </a:t>
            </a:r>
            <a:r>
              <a:rPr lang="en-US" sz="3400" dirty="0" smtClean="0"/>
              <a:t>2.4) </a:t>
            </a:r>
            <a:r>
              <a:rPr lang="en-US" sz="3400" b="1" dirty="0" err="1" smtClean="0"/>
              <a:t>Florencia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Cellular Respiration (</a:t>
            </a:r>
            <a:r>
              <a:rPr lang="en-US" sz="3400" dirty="0"/>
              <a:t>3.7 and </a:t>
            </a:r>
            <a:r>
              <a:rPr lang="en-US" sz="3400" dirty="0" smtClean="0"/>
              <a:t>C3) </a:t>
            </a:r>
            <a:r>
              <a:rPr lang="en-US" sz="3400" b="1" dirty="0" smtClean="0"/>
              <a:t>Stephanie G.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Photosynthesis (</a:t>
            </a:r>
            <a:r>
              <a:rPr lang="en-US" sz="3400" dirty="0"/>
              <a:t>3.8 and </a:t>
            </a:r>
            <a:r>
              <a:rPr lang="en-US" sz="3400" dirty="0" smtClean="0"/>
              <a:t>C4) </a:t>
            </a:r>
            <a:r>
              <a:rPr lang="en-US" sz="3400" b="1" dirty="0" smtClean="0"/>
              <a:t>Moses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Cell Division (</a:t>
            </a:r>
            <a:r>
              <a:rPr lang="en-US" sz="3400" dirty="0"/>
              <a:t>2.5, 4.2.1 – </a:t>
            </a:r>
            <a:r>
              <a:rPr lang="en-US" sz="3400" dirty="0" smtClean="0"/>
              <a:t>4.2.4) </a:t>
            </a:r>
            <a:r>
              <a:rPr lang="en-US" sz="3400" b="1" dirty="0" smtClean="0"/>
              <a:t>Janice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Mendelian Genetics &amp; Human Genetics (</a:t>
            </a:r>
            <a:r>
              <a:rPr lang="en-US" sz="3400" dirty="0"/>
              <a:t>4.1 and </a:t>
            </a:r>
            <a:r>
              <a:rPr lang="en-US" sz="3400" dirty="0" smtClean="0"/>
              <a:t>4.3) </a:t>
            </a:r>
            <a:r>
              <a:rPr lang="en-US" sz="3400" b="1" dirty="0" smtClean="0"/>
              <a:t>Chase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DNA &amp; Protein Synthesis (</a:t>
            </a:r>
            <a:r>
              <a:rPr lang="en-US" sz="3400" dirty="0"/>
              <a:t>3.3 – </a:t>
            </a:r>
            <a:r>
              <a:rPr lang="en-US" sz="3400" dirty="0" smtClean="0"/>
              <a:t>3.5) </a:t>
            </a:r>
            <a:r>
              <a:rPr lang="en-US" sz="3400" b="1" dirty="0" smtClean="0"/>
              <a:t>Amber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Genetic Engineering (4.4) </a:t>
            </a:r>
            <a:r>
              <a:rPr lang="en-US" sz="3400" b="1" dirty="0" smtClean="0"/>
              <a:t>Alejandra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Option D &amp; Evolution (</a:t>
            </a:r>
            <a:r>
              <a:rPr lang="en-US" sz="3400" dirty="0"/>
              <a:t>5.4 and Option D1 and </a:t>
            </a:r>
            <a:r>
              <a:rPr lang="en-US" sz="3400" dirty="0" smtClean="0"/>
              <a:t>D2) </a:t>
            </a:r>
            <a:r>
              <a:rPr lang="en-US" sz="3400" b="1" dirty="0" smtClean="0"/>
              <a:t>Paulina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Classification (5.5) </a:t>
            </a:r>
            <a:r>
              <a:rPr lang="en-US" sz="3400" b="1" dirty="0" smtClean="0"/>
              <a:t>Stephanie Q.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Human Evolution (D3) </a:t>
            </a:r>
            <a:r>
              <a:rPr lang="en-US" sz="3400" b="1" dirty="0" err="1" smtClean="0"/>
              <a:t>Shevonne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Ecology (</a:t>
            </a:r>
            <a:r>
              <a:rPr lang="en-US" sz="3400" dirty="0"/>
              <a:t>5.1 – </a:t>
            </a:r>
            <a:r>
              <a:rPr lang="en-US" sz="3400" dirty="0" smtClean="0"/>
              <a:t>5.3) </a:t>
            </a:r>
            <a:r>
              <a:rPr lang="en-US" sz="3400" b="1" dirty="0" smtClean="0"/>
              <a:t>Renzo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Animal Behavior (E3 &amp; E6) </a:t>
            </a:r>
            <a:r>
              <a:rPr lang="en-US" sz="3400" b="1" dirty="0" smtClean="0"/>
              <a:t>Karen</a:t>
            </a:r>
            <a:endParaRPr lang="en-US" sz="3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Digestive System (6.1) </a:t>
            </a:r>
            <a:r>
              <a:rPr lang="en-US" sz="3400" b="1" dirty="0" smtClean="0"/>
              <a:t>Christian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50368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Quizlet Review Assignment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Quizlet Review Assignment</dc:title>
  <dc:creator>Windows User</dc:creator>
  <cp:lastModifiedBy>Windows User</cp:lastModifiedBy>
  <cp:revision>1</cp:revision>
  <dcterms:created xsi:type="dcterms:W3CDTF">2014-04-23T18:55:36Z</dcterms:created>
  <dcterms:modified xsi:type="dcterms:W3CDTF">2014-04-23T18:55:49Z</dcterms:modified>
</cp:coreProperties>
</file>