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576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5326-CB03-491F-A21B-2D2649F78812}" type="datetimeFigureOut">
              <a:rPr lang="en-US" smtClean="0"/>
              <a:t>6/7/14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54D4-B1D7-4D57-A684-3DF354466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047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5326-CB03-491F-A21B-2D2649F78812}" type="datetimeFigureOut">
              <a:rPr lang="en-US" smtClean="0"/>
              <a:t>6/7/14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54D4-B1D7-4D57-A684-3DF354466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491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5326-CB03-491F-A21B-2D2649F78812}" type="datetimeFigureOut">
              <a:rPr lang="en-US" smtClean="0"/>
              <a:t>6/7/14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54D4-B1D7-4D57-A684-3DF354466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15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5326-CB03-491F-A21B-2D2649F78812}" type="datetimeFigureOut">
              <a:rPr lang="en-US" smtClean="0"/>
              <a:t>6/7/14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54D4-B1D7-4D57-A684-3DF354466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695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5326-CB03-491F-A21B-2D2649F78812}" type="datetimeFigureOut">
              <a:rPr lang="en-US" smtClean="0"/>
              <a:t>6/7/14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54D4-B1D7-4D57-A684-3DF354466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31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5326-CB03-491F-A21B-2D2649F78812}" type="datetimeFigureOut">
              <a:rPr lang="en-US" smtClean="0"/>
              <a:t>6/7/14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54D4-B1D7-4D57-A684-3DF354466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03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5326-CB03-491F-A21B-2D2649F78812}" type="datetimeFigureOut">
              <a:rPr lang="en-US" smtClean="0"/>
              <a:t>6/7/14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54D4-B1D7-4D57-A684-3DF354466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183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5326-CB03-491F-A21B-2D2649F78812}" type="datetimeFigureOut">
              <a:rPr lang="en-US" smtClean="0"/>
              <a:t>6/7/14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54D4-B1D7-4D57-A684-3DF354466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347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5326-CB03-491F-A21B-2D2649F78812}" type="datetimeFigureOut">
              <a:rPr lang="en-US" smtClean="0"/>
              <a:t>6/7/14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54D4-B1D7-4D57-A684-3DF354466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38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5326-CB03-491F-A21B-2D2649F78812}" type="datetimeFigureOut">
              <a:rPr lang="en-US" smtClean="0"/>
              <a:t>6/7/14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54D4-B1D7-4D57-A684-3DF354466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80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5326-CB03-491F-A21B-2D2649F78812}" type="datetimeFigureOut">
              <a:rPr lang="en-US" smtClean="0"/>
              <a:t>6/7/14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954D4-B1D7-4D57-A684-3DF354466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31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95326-CB03-491F-A21B-2D2649F78812}" type="datetimeFigureOut">
              <a:rPr lang="en-US" smtClean="0"/>
              <a:t>6/7/14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954D4-B1D7-4D57-A684-3DF354466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67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Debate Topics: To Kill a Mockingbird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562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Refute or support:</a:t>
            </a:r>
            <a:endParaRPr lang="en-US" dirty="0"/>
          </a:p>
          <a:p>
            <a:r>
              <a:rPr lang="en-US" dirty="0" smtClean="0"/>
              <a:t>1.  </a:t>
            </a:r>
            <a:r>
              <a:rPr lang="en-US" dirty="0" err="1" smtClean="0"/>
              <a:t>Mayella</a:t>
            </a:r>
            <a:r>
              <a:rPr lang="en-US" dirty="0" smtClean="0"/>
              <a:t> </a:t>
            </a:r>
            <a:r>
              <a:rPr lang="en-US" dirty="0" err="1" smtClean="0"/>
              <a:t>Ewell</a:t>
            </a:r>
            <a:r>
              <a:rPr lang="en-US" dirty="0" smtClean="0"/>
              <a:t> is </a:t>
            </a:r>
            <a:r>
              <a:rPr lang="en-US" dirty="0" smtClean="0"/>
              <a:t>a victim.</a:t>
            </a:r>
            <a:endParaRPr lang="en-US" dirty="0" smtClean="0"/>
          </a:p>
          <a:p>
            <a:r>
              <a:rPr lang="en-US" dirty="0"/>
              <a:t>2</a:t>
            </a:r>
            <a:r>
              <a:rPr lang="en-US" dirty="0" smtClean="0"/>
              <a:t>.  </a:t>
            </a:r>
            <a:r>
              <a:rPr lang="en-US" dirty="0" err="1" smtClean="0"/>
              <a:t>Maycomb</a:t>
            </a:r>
            <a:r>
              <a:rPr lang="en-US" dirty="0" smtClean="0"/>
              <a:t> is a racist town.</a:t>
            </a:r>
          </a:p>
          <a:p>
            <a:r>
              <a:rPr lang="en-US" dirty="0" smtClean="0"/>
              <a:t>3.  Scout is a reliable narrator.</a:t>
            </a:r>
          </a:p>
          <a:p>
            <a:r>
              <a:rPr lang="en-US" dirty="0" smtClean="0"/>
              <a:t>4.  The jury was fair.</a:t>
            </a:r>
          </a:p>
          <a:p>
            <a:r>
              <a:rPr lang="en-US" dirty="0" smtClean="0"/>
              <a:t>5.  Bob is naturally evil.</a:t>
            </a:r>
          </a:p>
          <a:p>
            <a:r>
              <a:rPr lang="en-US" dirty="0" smtClean="0"/>
              <a:t>6.  The </a:t>
            </a:r>
            <a:r>
              <a:rPr lang="en-US" dirty="0" err="1" smtClean="0"/>
              <a:t>Ewells</a:t>
            </a:r>
            <a:r>
              <a:rPr lang="en-US" dirty="0" smtClean="0"/>
              <a:t> are more respectable than African Americans in </a:t>
            </a:r>
            <a:r>
              <a:rPr lang="en-US" dirty="0" err="1" smtClean="0"/>
              <a:t>Maycomb</a:t>
            </a:r>
            <a:r>
              <a:rPr lang="en-US" dirty="0" smtClean="0"/>
              <a:t>.</a:t>
            </a:r>
          </a:p>
          <a:p>
            <a:r>
              <a:rPr lang="en-US" dirty="0" smtClean="0"/>
              <a:t>7.  Tom Robinson’s death could have been prevented.</a:t>
            </a:r>
          </a:p>
        </p:txBody>
      </p:sp>
    </p:spTree>
    <p:extLst>
      <p:ext uri="{BB962C8B-B14F-4D97-AF65-F5344CB8AC3E}">
        <p14:creationId xmlns:p14="http://schemas.microsoft.com/office/powerpoint/2010/main" val="593903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72</Words>
  <Application>Microsoft Macintosh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Debate Topics: To Kill a Mockingbird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Debate Topics: To Kill a Mockingbird</dc:title>
  <dc:creator>infosys</dc:creator>
  <cp:lastModifiedBy>Sarah Chau</cp:lastModifiedBy>
  <cp:revision>3</cp:revision>
  <dcterms:created xsi:type="dcterms:W3CDTF">2014-06-05T19:51:10Z</dcterms:created>
  <dcterms:modified xsi:type="dcterms:W3CDTF">2014-06-07T21:52:54Z</dcterms:modified>
</cp:coreProperties>
</file>