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4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8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9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6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4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8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13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7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5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0B677-309F-41CD-89E9-D43E8A79112F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9837D-7F9B-4558-A483-AC9B85AD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8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43800" cy="914400"/>
          </a:xfrm>
        </p:spPr>
        <p:txBody>
          <a:bodyPr/>
          <a:lstStyle/>
          <a:p>
            <a:pPr algn="ctr"/>
            <a:r>
              <a:rPr lang="en-US" b="1" dirty="0" smtClean="0"/>
              <a:t>Warm Up #3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475488" indent="-457200">
              <a:buAutoNum type="arabicParenR"/>
            </a:pPr>
            <a:r>
              <a:rPr lang="en-US" sz="4400" dirty="0" smtClean="0"/>
              <a:t>Do you think Europe should be its own continent? Why or why not?</a:t>
            </a:r>
            <a:endParaRPr lang="en-US" sz="4400" dirty="0" smtClean="0"/>
          </a:p>
          <a:p>
            <a:pPr marL="475488" indent="-457200">
              <a:buAutoNum type="arabicParenR"/>
            </a:pPr>
            <a:r>
              <a:rPr lang="en-US" sz="4400" dirty="0" smtClean="0"/>
              <a:t>How does the climate of Europe differ from region to region?</a:t>
            </a:r>
          </a:p>
        </p:txBody>
      </p:sp>
    </p:spTree>
    <p:extLst>
      <p:ext uri="{BB962C8B-B14F-4D97-AF65-F5344CB8AC3E}">
        <p14:creationId xmlns:p14="http://schemas.microsoft.com/office/powerpoint/2010/main" val="228390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Chapter 9.2</a:t>
            </a:r>
            <a:br>
              <a:rPr lang="en-US" b="1" dirty="0" smtClean="0"/>
            </a:br>
            <a:r>
              <a:rPr lang="en-US" b="1" dirty="0" smtClean="0"/>
              <a:t>Europe after the Fall of Rome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Read pages 234-239</a:t>
            </a:r>
          </a:p>
          <a:p>
            <a:r>
              <a:rPr lang="en-US" dirty="0" smtClean="0"/>
              <a:t>Main Idea: </a:t>
            </a:r>
            <a:r>
              <a:rPr lang="en-US" b="1" dirty="0" smtClean="0"/>
              <a:t>Despite efforts of Christians to maintain order, Europe was a dangerous place after the fall of Rome:</a:t>
            </a:r>
          </a:p>
          <a:p>
            <a:pPr lvl="1"/>
            <a:r>
              <a:rPr lang="en-US" b="1" dirty="0" smtClean="0"/>
              <a:t>Christianity spread to northern Europe through the work of missionaries and monks. </a:t>
            </a:r>
          </a:p>
          <a:p>
            <a:pPr lvl="1"/>
            <a:r>
              <a:rPr lang="en-US" b="1" dirty="0" smtClean="0"/>
              <a:t>The Franks, led by Charlemagne, created a huge Christian empire and brought together scholars from around Europe. </a:t>
            </a:r>
          </a:p>
          <a:p>
            <a:pPr lvl="1"/>
            <a:r>
              <a:rPr lang="en-US" b="1" dirty="0" smtClean="0"/>
              <a:t>Invaders threatened much of Europe in the 700s and 800s.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79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68362"/>
          </a:xfrm>
        </p:spPr>
        <p:txBody>
          <a:bodyPr/>
          <a:lstStyle/>
          <a:p>
            <a:r>
              <a:rPr lang="en-US" b="1" dirty="0" smtClean="0"/>
              <a:t>Part I - Chapter 9.2 Vocabulary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153814"/>
              </p:ext>
            </p:extLst>
          </p:nvPr>
        </p:nvGraphicFramePr>
        <p:xfrm>
          <a:off x="152400" y="762000"/>
          <a:ext cx="8686800" cy="4476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/>
                <a:gridCol w="3429000"/>
                <a:gridCol w="2895600"/>
              </a:tblGrid>
              <a:tr h="7107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</a:rPr>
                        <a:t>Word/name</a:t>
                      </a:r>
                      <a:endParaRPr lang="en-US" sz="3200" b="1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Definition/Contributions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Picture/Use in Sentence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3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Middle Ages/Medieval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0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Monks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0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Missionaries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0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Benedictine Rule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0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Charlemagne</a:t>
                      </a:r>
                      <a:endParaRPr lang="en-US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5213592"/>
            <a:ext cx="8686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Part II - Chapter  9.2 Assessment </a:t>
            </a:r>
          </a:p>
          <a:p>
            <a:r>
              <a:rPr lang="en-US" sz="2800" b="1" dirty="0" smtClean="0"/>
              <a:t>Regular: 1a, 1b, 2a, 3a </a:t>
            </a:r>
          </a:p>
          <a:p>
            <a:r>
              <a:rPr lang="en-US" sz="2800" b="1" dirty="0" smtClean="0"/>
              <a:t>Advanced: 1a, 1c, 2b, 3a, 3b, 5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6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Section 9.2 Assessment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Regular: 1a, 1b, 2a, 3a </a:t>
            </a:r>
          </a:p>
          <a:p>
            <a:pPr marL="0" indent="0">
              <a:buNone/>
            </a:pPr>
            <a:r>
              <a:rPr lang="en-US" dirty="0" smtClean="0"/>
              <a:t>Advanced: </a:t>
            </a:r>
            <a:r>
              <a:rPr lang="en-US" dirty="0" smtClean="0"/>
              <a:t>1a, 1c, 2b, 3a, 3b, 5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50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Homework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Finish 9.2 assessment</a:t>
            </a:r>
          </a:p>
          <a:p>
            <a:r>
              <a:rPr lang="en-US" dirty="0" smtClean="0"/>
              <a:t>Finish Map – you may need to use an online atlas or another map besides the one in the book.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0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198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Warm Up #3</vt:lpstr>
      <vt:lpstr>Chapter 9.2 Europe after the Fall of Rome</vt:lpstr>
      <vt:lpstr>Part I - Chapter 9.2 Vocabulary</vt:lpstr>
      <vt:lpstr>Section 9.2 Assessment</vt:lpstr>
      <vt:lpstr>Homework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 #3</dc:title>
  <dc:creator>Josephine Schaller</dc:creator>
  <cp:lastModifiedBy>Josephine Schaller</cp:lastModifiedBy>
  <cp:revision>7</cp:revision>
  <dcterms:created xsi:type="dcterms:W3CDTF">2013-01-10T17:30:39Z</dcterms:created>
  <dcterms:modified xsi:type="dcterms:W3CDTF">2013-01-10T23:26:12Z</dcterms:modified>
</cp:coreProperties>
</file>