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DF9F-D782-4E36-A69E-75BD6F3708DC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8D3681-9243-4343-9B8D-4A1F20AF13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DF9F-D782-4E36-A69E-75BD6F3708DC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D3681-9243-4343-9B8D-4A1F20AF1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DF9F-D782-4E36-A69E-75BD6F3708DC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D3681-9243-4343-9B8D-4A1F20AF1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DF9F-D782-4E36-A69E-75BD6F3708DC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D3681-9243-4343-9B8D-4A1F20AF13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DF9F-D782-4E36-A69E-75BD6F3708DC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D3681-9243-4343-9B8D-4A1F20AF13D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DF9F-D782-4E36-A69E-75BD6F3708DC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D3681-9243-4343-9B8D-4A1F20AF1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DF9F-D782-4E36-A69E-75BD6F3708DC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D3681-9243-4343-9B8D-4A1F20AF1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DF9F-D782-4E36-A69E-75BD6F3708DC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D3681-9243-4343-9B8D-4A1F20AF1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DF9F-D782-4E36-A69E-75BD6F3708DC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D3681-9243-4343-9B8D-4A1F20AF1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DF9F-D782-4E36-A69E-75BD6F3708DC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D3681-9243-4343-9B8D-4A1F20AF1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DF9F-D782-4E36-A69E-75BD6F3708DC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D3681-9243-4343-9B8D-4A1F20AF13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328FDF9F-D782-4E36-A69E-75BD6F3708DC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48D3681-9243-4343-9B8D-4A1F20AF13D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Gender Articles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Goodman &amp; Sea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459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7315200" cy="1154097"/>
          </a:xfrm>
        </p:spPr>
        <p:txBody>
          <a:bodyPr/>
          <a:lstStyle/>
          <a:p>
            <a:r>
              <a:rPr lang="en-US" dirty="0" smtClean="0"/>
              <a:t>Rhetorical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7315200" cy="3539527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rhetorical strategies does each article use?</a:t>
            </a:r>
          </a:p>
          <a:p>
            <a:endParaRPr lang="en-US" sz="3200" dirty="0"/>
          </a:p>
          <a:p>
            <a:r>
              <a:rPr lang="en-US" sz="3200" dirty="0" smtClean="0"/>
              <a:t>What are the most effective rhetorical strategies?</a:t>
            </a:r>
          </a:p>
          <a:p>
            <a:endParaRPr lang="en-US" sz="3200" dirty="0"/>
          </a:p>
          <a:p>
            <a:r>
              <a:rPr lang="en-US" sz="3200" dirty="0" smtClean="0"/>
              <a:t>Who made the more convincing argument?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00192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7315200" cy="1154097"/>
          </a:xfrm>
        </p:spPr>
        <p:txBody>
          <a:bodyPr/>
          <a:lstStyle/>
          <a:p>
            <a:r>
              <a:rPr lang="en-US" dirty="0" smtClean="0"/>
              <a:t>Evidence in Media/Society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7696200" cy="4572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Which gender bias seems to be more prevalent in today’s society?</a:t>
            </a:r>
          </a:p>
          <a:p>
            <a:endParaRPr lang="en-US" sz="3200" dirty="0"/>
          </a:p>
          <a:p>
            <a:r>
              <a:rPr lang="en-US" sz="3200" dirty="0" smtClean="0"/>
              <a:t>Take into account when each article was written.</a:t>
            </a:r>
          </a:p>
          <a:p>
            <a:endParaRPr lang="en-US" sz="3200" dirty="0"/>
          </a:p>
          <a:p>
            <a:r>
              <a:rPr lang="en-US" sz="3200" dirty="0" smtClean="0"/>
              <a:t>Examples?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64916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7315200" cy="1154097"/>
          </a:xfrm>
        </p:spPr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7772400" cy="4572000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Find gender biased advertisements for both males and females.</a:t>
            </a:r>
          </a:p>
          <a:p>
            <a:endParaRPr lang="en-US" sz="3200" dirty="0"/>
          </a:p>
          <a:p>
            <a:r>
              <a:rPr lang="en-US" sz="3200" dirty="0" smtClean="0"/>
              <a:t>Print out these advertisements and write a one paragraph discussion on what bias the ad is showing and how they used rhetorical strategies to achieve their point. </a:t>
            </a:r>
          </a:p>
          <a:p>
            <a:endParaRPr lang="en-US" sz="3200" dirty="0"/>
          </a:p>
          <a:p>
            <a:r>
              <a:rPr lang="en-US" sz="3200" dirty="0" smtClean="0"/>
              <a:t>Extra credit: Finding ads </a:t>
            </a:r>
            <a:r>
              <a:rPr lang="en-US" sz="3200" smtClean="0"/>
              <a:t>from the 1950s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68348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6</TotalTime>
  <Words>103</Words>
  <Application>Microsoft Office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Perspective</vt:lpstr>
      <vt:lpstr>Gender Articles </vt:lpstr>
      <vt:lpstr>Rhetorical Analysis</vt:lpstr>
      <vt:lpstr>Evidence in Media/Society</vt:lpstr>
      <vt:lpstr>Homework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Gender Articles </dc:title>
  <dc:creator>infosys</dc:creator>
  <cp:lastModifiedBy>infosys</cp:lastModifiedBy>
  <cp:revision>1</cp:revision>
  <dcterms:created xsi:type="dcterms:W3CDTF">2013-04-01T19:11:56Z</dcterms:created>
  <dcterms:modified xsi:type="dcterms:W3CDTF">2013-04-01T19:18:37Z</dcterms:modified>
</cp:coreProperties>
</file>