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936872-BC56-4176-9AE9-DF5EFF9FA154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B5C2F3-774C-4624-A4E7-A5D00F4228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686800" cy="2613025"/>
          </a:xfrm>
        </p:spPr>
        <p:txBody>
          <a:bodyPr/>
          <a:lstStyle/>
          <a:p>
            <a:r>
              <a:rPr lang="en-US" sz="9600" b="1" dirty="0" smtClean="0"/>
              <a:t>Ch.2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Prokaryotes and Eukaryotes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EQ: What is the difference between a Prokaryotic cell and a Eukaryotic cell?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529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Eukaryotes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Many eukaryotic cells are highly specialized.</a:t>
            </a:r>
          </a:p>
          <a:p>
            <a:endParaRPr lang="en-US" sz="2800" b="1" dirty="0"/>
          </a:p>
          <a:p>
            <a:r>
              <a:rPr lang="en-US" sz="2800" b="1" dirty="0" smtClean="0"/>
              <a:t>Plants, animals, fungi, and </a:t>
            </a:r>
            <a:r>
              <a:rPr lang="en-US" sz="2800" b="1" dirty="0" err="1" smtClean="0"/>
              <a:t>protists</a:t>
            </a:r>
            <a:r>
              <a:rPr lang="en-US" sz="2800" b="1" dirty="0" smtClean="0"/>
              <a:t> are eukaryotes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799"/>
            <a:ext cx="2286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9585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728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57733"/>
            <a:ext cx="2971800" cy="194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Question 1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cell theory states that new cells are produced from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3600" i="1" dirty="0" smtClean="0"/>
              <a:t>Nonliving material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3600" i="1" dirty="0" smtClean="0"/>
              <a:t>Existing cells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3600" i="1" dirty="0" smtClean="0"/>
              <a:t>Cytoplasm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3600" i="1" dirty="0" smtClean="0"/>
              <a:t>animals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32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Question 2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The person who first used the term </a:t>
            </a:r>
            <a:r>
              <a:rPr lang="en-US" sz="3600" b="1" i="1" dirty="0" smtClean="0"/>
              <a:t>cell</a:t>
            </a:r>
            <a:r>
              <a:rPr lang="en-US" sz="3600" b="1" dirty="0" smtClean="0"/>
              <a:t> was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3600" i="1" dirty="0" err="1" smtClean="0"/>
              <a:t>Schleiden</a:t>
            </a:r>
            <a:endParaRPr lang="en-US" sz="3600" i="1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US" sz="3600" i="1" dirty="0" err="1" smtClean="0"/>
              <a:t>Margulis</a:t>
            </a:r>
            <a:endParaRPr lang="en-US" sz="3600" i="1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US" sz="3600" i="1" dirty="0" err="1" smtClean="0"/>
              <a:t>Shwann</a:t>
            </a:r>
            <a:endParaRPr lang="en-US" sz="3600" i="1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US" sz="3600" i="1" dirty="0" smtClean="0"/>
              <a:t>Hooke</a:t>
            </a:r>
          </a:p>
          <a:p>
            <a:pPr marL="857250" lvl="1" indent="-457200">
              <a:buFont typeface="+mj-lt"/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Question 3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4000" b="1" dirty="0" smtClean="0"/>
              <a:t>Which organism listed is a prokaryote?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600" i="1" dirty="0" err="1" smtClean="0"/>
              <a:t>Protist</a:t>
            </a:r>
            <a:endParaRPr lang="en-US" sz="3600" i="1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3600" i="1" dirty="0" smtClean="0"/>
              <a:t>Bacteria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600" i="1" dirty="0" smtClean="0"/>
              <a:t>Fungus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600" i="1" dirty="0" smtClean="0"/>
              <a:t>plant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900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Early Microscopic Discovery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334000" cy="495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1665: Robert Hooke used an early microscope to look at a thin slice of a plant.</a:t>
            </a:r>
          </a:p>
          <a:p>
            <a:r>
              <a:rPr lang="en-US" sz="3000" dirty="0" smtClean="0"/>
              <a:t>What he saw looked like thousands of tiny, empty chambers and Hooke called these chambers “cells”</a:t>
            </a:r>
          </a:p>
          <a:p>
            <a:r>
              <a:rPr lang="en-US" sz="3000" dirty="0" smtClean="0"/>
              <a:t>Cells are the basic units of life</a:t>
            </a:r>
            <a:endParaRPr lang="en-US" sz="3000" dirty="0"/>
          </a:p>
        </p:txBody>
      </p:sp>
      <p:pic>
        <p:nvPicPr>
          <p:cNvPr id="1026" name="Picture 2" descr="http://www.nndb.com/people/356/000087095/robert-hook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4669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9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Hooke’s Drawing of Cork Cells</a:t>
            </a:r>
            <a:endParaRPr lang="en-US" sz="6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98923"/>
            <a:ext cx="5638800" cy="50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CELL THEORY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All living things are composed of cells (</a:t>
            </a:r>
            <a:r>
              <a:rPr lang="en-US" sz="3600" b="1" dirty="0" err="1" smtClean="0"/>
              <a:t>Schleiden</a:t>
            </a:r>
            <a:r>
              <a:rPr lang="en-US" sz="3600" b="1" dirty="0" smtClean="0"/>
              <a:t> 1838, Schwann 1839)</a:t>
            </a:r>
          </a:p>
          <a:p>
            <a:r>
              <a:rPr lang="en-US" sz="3600" b="1" dirty="0" smtClean="0"/>
              <a:t> Cells are the basic units of structure and function of living things</a:t>
            </a:r>
          </a:p>
          <a:p>
            <a:r>
              <a:rPr lang="en-US" sz="3600" b="1" dirty="0" smtClean="0"/>
              <a:t> New cells are produced from existing cells (Virchow 1855)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44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Prokaryotes and Eukaryotes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Cells come in a variety of shapes and sizes.</a:t>
            </a:r>
          </a:p>
          <a:p>
            <a:r>
              <a:rPr lang="en-US" sz="3200" dirty="0" smtClean="0"/>
              <a:t>All Cells:</a:t>
            </a:r>
          </a:p>
          <a:p>
            <a:pPr lvl="1"/>
            <a:r>
              <a:rPr lang="en-US" sz="3200" dirty="0" smtClean="0"/>
              <a:t>Are surrounded by a barrier called a cell membrane</a:t>
            </a:r>
          </a:p>
          <a:p>
            <a:pPr lvl="1"/>
            <a:r>
              <a:rPr lang="en-US" sz="3200" dirty="0" smtClean="0"/>
              <a:t>At some point contain DNA.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799362"/>
            <a:ext cx="3048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1550670"/>
            <a:ext cx="2634521" cy="17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2409825" cy="19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Prokaryotes and Eukaryotes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Cells are classified into two categories, depending on whether they contain a nucleus.</a:t>
            </a:r>
          </a:p>
          <a:p>
            <a:endParaRPr lang="en-US" sz="2800" b="1" dirty="0"/>
          </a:p>
          <a:p>
            <a:r>
              <a:rPr lang="en-US" sz="2800" b="1" dirty="0" smtClean="0"/>
              <a:t>Nucleus: large membrane-enclosed structure that contains the cell’s genetic material in the form of DNA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5814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Eukaryotes and Prokaryotes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Eukaryotic cell: cell that contains a nucleus</a:t>
            </a:r>
          </a:p>
          <a:p>
            <a:endParaRPr lang="en-US" sz="2600" b="1" dirty="0"/>
          </a:p>
          <a:p>
            <a:r>
              <a:rPr lang="en-US" sz="2600" b="1" dirty="0" smtClean="0"/>
              <a:t>Prokaryotic cell: cell that does not contain a nucleus.</a:t>
            </a:r>
            <a:endParaRPr lang="en-US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810000" cy="37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98087"/>
            <a:ext cx="3005137" cy="344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5626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Prokaryotic cells have genetic material but it is not contained in a nucleus.</a:t>
            </a:r>
          </a:p>
          <a:p>
            <a:endParaRPr lang="en-US" dirty="0"/>
          </a:p>
          <a:p>
            <a:pPr lvl="1"/>
            <a:r>
              <a:rPr lang="en-US" sz="2800" dirty="0" smtClean="0"/>
              <a:t>Prokaryotes do not have membrane-bound organelles</a:t>
            </a:r>
          </a:p>
          <a:p>
            <a:pPr lvl="1"/>
            <a:r>
              <a:rPr lang="en-US" sz="2800" dirty="0" smtClean="0"/>
              <a:t>Prokaryotes are normally smaller and simpler than eukaryotic cells.</a:t>
            </a:r>
          </a:p>
          <a:p>
            <a:pPr lvl="1"/>
            <a:r>
              <a:rPr lang="en-US" sz="2800" dirty="0" smtClean="0"/>
              <a:t>Bacteria are prokaryotes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4" y="1600201"/>
            <a:ext cx="3142476" cy="24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13" y="4340543"/>
            <a:ext cx="317869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Eukaryotes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5105400"/>
          </a:xfrm>
        </p:spPr>
        <p:txBody>
          <a:bodyPr/>
          <a:lstStyle/>
          <a:p>
            <a:r>
              <a:rPr lang="en-US" sz="2800" dirty="0" smtClean="0"/>
              <a:t>Eukaryotic cells contain a nucleus that contains genetic material that is separated from the rest of the cell.</a:t>
            </a:r>
          </a:p>
          <a:p>
            <a:pPr lvl="1"/>
            <a:endParaRPr lang="en-US" sz="2800" dirty="0"/>
          </a:p>
          <a:p>
            <a:pPr lvl="1"/>
            <a:r>
              <a:rPr lang="en-US" sz="2600" dirty="0" smtClean="0"/>
              <a:t>Eukaryotic cells are generally larger and more complex than prokaryotic cells.</a:t>
            </a:r>
          </a:p>
          <a:p>
            <a:pPr lvl="1"/>
            <a:r>
              <a:rPr lang="en-US" sz="2600" dirty="0" smtClean="0"/>
              <a:t>Eukaryotic cells generally contain dozens of structures and internal membranes</a:t>
            </a:r>
            <a:endParaRPr lang="en-US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768989" cy="39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65</TotalTime>
  <Words>337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Decatur</vt:lpstr>
      <vt:lpstr>Ch.2 Prokaryotes and Eukaryotes</vt:lpstr>
      <vt:lpstr>Early Microscopic Discovery</vt:lpstr>
      <vt:lpstr>Hooke’s Drawing of Cork Cells</vt:lpstr>
      <vt:lpstr>CELL THEORY</vt:lpstr>
      <vt:lpstr>Prokaryotes and Eukaryotes</vt:lpstr>
      <vt:lpstr>Prokaryotes and Eukaryotes</vt:lpstr>
      <vt:lpstr>Eukaryotes and Prokaryotes</vt:lpstr>
      <vt:lpstr>Prokaryotes</vt:lpstr>
      <vt:lpstr>Eukaryotes</vt:lpstr>
      <vt:lpstr>Eukaryotes</vt:lpstr>
      <vt:lpstr>Question 1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Ch.2 Prokaryotes and Eukaryotes</dc:title>
  <dc:creator>Windows User</dc:creator>
  <cp:lastModifiedBy>Windows User</cp:lastModifiedBy>
  <cp:revision>7</cp:revision>
  <dcterms:created xsi:type="dcterms:W3CDTF">2012-09-13T03:39:56Z</dcterms:created>
  <dcterms:modified xsi:type="dcterms:W3CDTF">2012-09-13T04:45:24Z</dcterms:modified>
</cp:coreProperties>
</file>