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9" r:id="rId3"/>
    <p:sldId id="257" r:id="rId4"/>
    <p:sldId id="258" r:id="rId5"/>
    <p:sldId id="260" r:id="rId6"/>
    <p:sldId id="261" r:id="rId7"/>
    <p:sldId id="262" r:id="rId8"/>
    <p:sldId id="283" r:id="rId9"/>
    <p:sldId id="263" r:id="rId10"/>
    <p:sldId id="264" r:id="rId11"/>
    <p:sldId id="265" r:id="rId12"/>
    <p:sldId id="266" r:id="rId13"/>
    <p:sldId id="267" r:id="rId14"/>
    <p:sldId id="268" r:id="rId15"/>
    <p:sldId id="281" r:id="rId16"/>
    <p:sldId id="269" r:id="rId17"/>
    <p:sldId id="271" r:id="rId18"/>
    <p:sldId id="272" r:id="rId19"/>
    <p:sldId id="273" r:id="rId20"/>
    <p:sldId id="282" r:id="rId21"/>
    <p:sldId id="276" r:id="rId22"/>
    <p:sldId id="277" r:id="rId23"/>
    <p:sldId id="278" r:id="rId24"/>
    <p:sldId id="279" r:id="rId25"/>
    <p:sldId id="274" r:id="rId26"/>
    <p:sldId id="280" r:id="rId27"/>
    <p:sldId id="275"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6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767408-E47B-409E-8F9B-1A8987A585C6}" type="datetimeFigureOut">
              <a:rPr lang="en-US" smtClean="0"/>
              <a:t>6/25/2013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ABC69-69F2-461E-8761-719F4AADC643}"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miter lim="800000"/>
            <a:headEnd/>
            <a:tailEnd/>
          </a:ln>
        </p:spPr>
        <p:txBody>
          <a:bodyPr/>
          <a:lstStyle/>
          <a:p>
            <a:fld id="{19177B72-F6E9-4C4E-89B9-8F27FFA92232}" type="slidenum">
              <a:rPr lang="en-US">
                <a:latin typeface="Arial" charset="0"/>
              </a:rPr>
              <a:pPr/>
              <a:t>3</a:t>
            </a:fld>
            <a:endParaRPr lang="en-US" dirty="0">
              <a:latin typeface="Arial" charset="0"/>
            </a:endParaRPr>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miter lim="800000"/>
            <a:headEnd/>
            <a:tailEnd/>
          </a:ln>
        </p:spPr>
        <p:txBody>
          <a:bodyPr/>
          <a:lstStyle/>
          <a:p>
            <a:fld id="{A06153B9-C707-47CD-8D87-3635B7300127}" type="slidenum">
              <a:rPr lang="en-US">
                <a:latin typeface="Arial" charset="0"/>
              </a:rPr>
              <a:pPr/>
              <a:t>13</a:t>
            </a:fld>
            <a:endParaRPr lang="en-US">
              <a:latin typeface="Arial" charset="0"/>
            </a:endParaRPr>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miter lim="800000"/>
            <a:headEnd/>
            <a:tailEnd/>
          </a:ln>
        </p:spPr>
        <p:txBody>
          <a:bodyPr/>
          <a:lstStyle/>
          <a:p>
            <a:fld id="{A7E9D716-43C2-44B9-AB8C-D27F539E2F3A}" type="slidenum">
              <a:rPr lang="en-US">
                <a:latin typeface="Arial" charset="0"/>
              </a:rPr>
              <a:pPr/>
              <a:t>14</a:t>
            </a:fld>
            <a:endParaRPr lang="en-US">
              <a:latin typeface="Arial" charset="0"/>
            </a:endParaRPr>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miter lim="800000"/>
            <a:headEnd/>
            <a:tailEnd/>
          </a:ln>
        </p:spPr>
        <p:txBody>
          <a:bodyPr/>
          <a:lstStyle/>
          <a:p>
            <a:fld id="{20D9795B-69DA-4015-8D7B-5BEB6CD76975}" type="slidenum">
              <a:rPr lang="en-US">
                <a:latin typeface="Arial" charset="0"/>
              </a:rPr>
              <a:pPr/>
              <a:t>16</a:t>
            </a:fld>
            <a:endParaRPr lang="en-US">
              <a:latin typeface="Arial" charset="0"/>
            </a:endParaRPr>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miter lim="800000"/>
            <a:headEnd/>
            <a:tailEnd/>
          </a:ln>
        </p:spPr>
        <p:txBody>
          <a:bodyPr/>
          <a:lstStyle/>
          <a:p>
            <a:fld id="{3402F4A9-7AA3-429D-B68A-6135A39FBB49}" type="slidenum">
              <a:rPr lang="en-US">
                <a:latin typeface="Arial" charset="0"/>
              </a:rPr>
              <a:pPr/>
              <a:t>17</a:t>
            </a:fld>
            <a:endParaRPr lang="en-US">
              <a:latin typeface="Arial" charset="0"/>
            </a:endParaRPr>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miter lim="800000"/>
            <a:headEnd/>
            <a:tailEnd/>
          </a:ln>
        </p:spPr>
        <p:txBody>
          <a:bodyPr/>
          <a:lstStyle/>
          <a:p>
            <a:fld id="{9EC20912-00D7-49C2-A28D-CAF98A12A490}" type="slidenum">
              <a:rPr lang="en-US">
                <a:latin typeface="Arial" charset="0"/>
              </a:rPr>
              <a:pPr/>
              <a:t>18</a:t>
            </a:fld>
            <a:endParaRPr lang="en-US">
              <a:latin typeface="Arial" charset="0"/>
            </a:endParaRPr>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miter lim="800000"/>
            <a:headEnd/>
            <a:tailEnd/>
          </a:ln>
        </p:spPr>
        <p:txBody>
          <a:bodyPr/>
          <a:lstStyle/>
          <a:p>
            <a:fld id="{027ECEF4-EB7A-4152-96A7-C90928677AFF}" type="slidenum">
              <a:rPr lang="en-US">
                <a:latin typeface="Arial" charset="0"/>
              </a:rPr>
              <a:pPr/>
              <a:t>19</a:t>
            </a:fld>
            <a:endParaRPr lang="en-US">
              <a:latin typeface="Arial" charset="0"/>
            </a:endParaRPr>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miter lim="800000"/>
            <a:headEnd/>
            <a:tailEnd/>
          </a:ln>
        </p:spPr>
        <p:txBody>
          <a:bodyPr/>
          <a:lstStyle/>
          <a:p>
            <a:fld id="{CE02FEF7-C189-4FEF-BF4B-A2543E222671}" type="slidenum">
              <a:rPr lang="en-US">
                <a:latin typeface="Arial" charset="0"/>
              </a:rPr>
              <a:pPr/>
              <a:t>21</a:t>
            </a:fld>
            <a:endParaRPr lang="en-US">
              <a:latin typeface="Arial" charset="0"/>
            </a:endParaRPr>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miter lim="800000"/>
            <a:headEnd/>
            <a:tailEnd/>
          </a:ln>
        </p:spPr>
        <p:txBody>
          <a:bodyPr/>
          <a:lstStyle/>
          <a:p>
            <a:fld id="{B85F4288-F644-486A-BB87-463E6B2EDF3A}" type="slidenum">
              <a:rPr lang="en-US">
                <a:latin typeface="Arial" charset="0"/>
              </a:rPr>
              <a:pPr/>
              <a:t>22</a:t>
            </a:fld>
            <a:endParaRPr lang="en-US">
              <a:latin typeface="Arial" charset="0"/>
            </a:endParaRPr>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miter lim="800000"/>
            <a:headEnd/>
            <a:tailEnd/>
          </a:ln>
        </p:spPr>
        <p:txBody>
          <a:bodyPr/>
          <a:lstStyle/>
          <a:p>
            <a:fld id="{F35AD2AA-B32B-43D8-8EFF-E5BB8A52CE58}" type="slidenum">
              <a:rPr lang="en-US">
                <a:latin typeface="Arial" charset="0"/>
              </a:rPr>
              <a:pPr/>
              <a:t>23</a:t>
            </a:fld>
            <a:endParaRPr lang="en-US">
              <a:latin typeface="Arial" charset="0"/>
            </a:endParaRPr>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pPr eaLnBrk="1" hangingPunct="1"/>
            <a:r>
              <a:rPr lang="en-US" dirty="0" smtClean="0">
                <a:latin typeface="Arial" charset="0"/>
              </a:rPr>
              <a:t>Part</a:t>
            </a:r>
            <a:r>
              <a:rPr lang="en-US" baseline="0" dirty="0" smtClean="0">
                <a:latin typeface="Arial" charset="0"/>
              </a:rPr>
              <a:t> of the Book of Revelations (the last book in the New Testament), these four riders bring destruction to the world as part of the final days before the Messiah returns to the earth.</a:t>
            </a:r>
            <a:endParaRPr 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miter lim="800000"/>
            <a:headEnd/>
            <a:tailEnd/>
          </a:ln>
        </p:spPr>
        <p:txBody>
          <a:bodyPr/>
          <a:lstStyle/>
          <a:p>
            <a:fld id="{50DBE815-31A5-4A0C-984C-CFE028663DCE}" type="slidenum">
              <a:rPr lang="en-US">
                <a:latin typeface="Arial" charset="0"/>
              </a:rPr>
              <a:pPr/>
              <a:t>24</a:t>
            </a:fld>
            <a:endParaRPr lang="en-US">
              <a:latin typeface="Arial" charset="0"/>
            </a:endParaRPr>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miter lim="800000"/>
            <a:headEnd/>
            <a:tailEnd/>
          </a:ln>
        </p:spPr>
        <p:txBody>
          <a:bodyPr/>
          <a:lstStyle/>
          <a:p>
            <a:fld id="{DCC2394B-4910-4C25-8ACA-872DA6E09486}" type="slidenum">
              <a:rPr lang="en-US">
                <a:latin typeface="Arial" charset="0"/>
              </a:rPr>
              <a:pPr/>
              <a:t>4</a:t>
            </a:fld>
            <a:endParaRPr lang="en-US" dirty="0">
              <a:latin typeface="Arial" charset="0"/>
            </a:endParaRPr>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miter lim="800000"/>
            <a:headEnd/>
            <a:tailEnd/>
          </a:ln>
        </p:spPr>
        <p:txBody>
          <a:bodyPr/>
          <a:lstStyle/>
          <a:p>
            <a:fld id="{29220D70-12F5-438D-9731-22DE789AA108}" type="slidenum">
              <a:rPr lang="en-US">
                <a:latin typeface="Arial" charset="0"/>
              </a:rPr>
              <a:pPr/>
              <a:t>25</a:t>
            </a:fld>
            <a:endParaRPr lang="en-US">
              <a:latin typeface="Arial" charset="0"/>
            </a:endParaRPr>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pPr eaLnBrk="1" hangingPunct="1"/>
            <a:endParaRPr 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miter lim="800000"/>
            <a:headEnd/>
            <a:tailEnd/>
          </a:ln>
        </p:spPr>
        <p:txBody>
          <a:bodyPr/>
          <a:lstStyle/>
          <a:p>
            <a:fld id="{A8D85B14-B51C-4FAA-BD84-DEC252706AC7}" type="slidenum">
              <a:rPr lang="en-US">
                <a:latin typeface="Arial" charset="0"/>
              </a:rPr>
              <a:pPr/>
              <a:t>26</a:t>
            </a:fld>
            <a:endParaRPr lang="en-US">
              <a:latin typeface="Arial" charset="0"/>
            </a:endParaRPr>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miter lim="800000"/>
            <a:headEnd/>
            <a:tailEnd/>
          </a:ln>
        </p:spPr>
        <p:txBody>
          <a:bodyPr/>
          <a:lstStyle/>
          <a:p>
            <a:fld id="{D475819A-8582-40FC-BDAF-1AE3649999D8}" type="slidenum">
              <a:rPr lang="en-US">
                <a:latin typeface="Arial" charset="0"/>
              </a:rPr>
              <a:pPr/>
              <a:t>27</a:t>
            </a:fld>
            <a:endParaRPr lang="en-US">
              <a:latin typeface="Arial" charset="0"/>
            </a:endParaRPr>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miter lim="800000"/>
            <a:headEnd/>
            <a:tailEnd/>
          </a:ln>
        </p:spPr>
        <p:txBody>
          <a:bodyPr/>
          <a:lstStyle/>
          <a:p>
            <a:fld id="{6448F550-16DF-43A1-94FC-F49BBCD87426}" type="slidenum">
              <a:rPr lang="en-US">
                <a:latin typeface="Arial" charset="0"/>
              </a:rPr>
              <a:pPr/>
              <a:t>5</a:t>
            </a:fld>
            <a:endParaRPr lang="en-US">
              <a:latin typeface="Arial" charset="0"/>
            </a:endParaRPr>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miter lim="800000"/>
            <a:headEnd/>
            <a:tailEnd/>
          </a:ln>
        </p:spPr>
        <p:txBody>
          <a:bodyPr/>
          <a:lstStyle/>
          <a:p>
            <a:fld id="{FB2C58CC-6D23-4C30-93A8-06A81E9EBAA7}" type="slidenum">
              <a:rPr lang="en-US">
                <a:latin typeface="Arial" charset="0"/>
              </a:rPr>
              <a:pPr/>
              <a:t>6</a:t>
            </a:fld>
            <a:endParaRPr lang="en-US">
              <a:latin typeface="Arial" charset="0"/>
            </a:endParaRPr>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miter lim="800000"/>
            <a:headEnd/>
            <a:tailEnd/>
          </a:ln>
        </p:spPr>
        <p:txBody>
          <a:bodyPr/>
          <a:lstStyle/>
          <a:p>
            <a:fld id="{1EE316A6-6140-445C-9294-7649C0B552B1}" type="slidenum">
              <a:rPr lang="en-US">
                <a:latin typeface="Arial" charset="0"/>
              </a:rPr>
              <a:pPr/>
              <a:t>7</a:t>
            </a:fld>
            <a:endParaRPr lang="en-US">
              <a:latin typeface="Arial" charset="0"/>
            </a:endParaRPr>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miter lim="800000"/>
            <a:headEnd/>
            <a:tailEnd/>
          </a:ln>
        </p:spPr>
        <p:txBody>
          <a:bodyPr/>
          <a:lstStyle/>
          <a:p>
            <a:fld id="{0CCD0DD1-DEC8-42AC-958B-7513AD715D92}" type="slidenum">
              <a:rPr lang="en-US">
                <a:latin typeface="Arial" charset="0"/>
              </a:rPr>
              <a:pPr/>
              <a:t>9</a:t>
            </a:fld>
            <a:endParaRPr lang="en-US">
              <a:latin typeface="Arial" charset="0"/>
            </a:endParaRPr>
          </a:p>
        </p:txBody>
      </p:sp>
      <p:sp>
        <p:nvSpPr>
          <p:cNvPr id="136195" name="Rectangle 2"/>
          <p:cNvSpPr>
            <a:spLocks noRo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miter lim="800000"/>
            <a:headEnd/>
            <a:tailEnd/>
          </a:ln>
        </p:spPr>
        <p:txBody>
          <a:bodyPr/>
          <a:lstStyle/>
          <a:p>
            <a:fld id="{F52464F9-2E55-4746-8DD2-E0F3EA5A8625}" type="slidenum">
              <a:rPr lang="en-US">
                <a:latin typeface="Arial" charset="0"/>
              </a:rPr>
              <a:pPr/>
              <a:t>10</a:t>
            </a:fld>
            <a:endParaRPr lang="en-US">
              <a:latin typeface="Arial" charset="0"/>
            </a:endParaRPr>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miter lim="800000"/>
            <a:headEnd/>
            <a:tailEnd/>
          </a:ln>
        </p:spPr>
        <p:txBody>
          <a:bodyPr/>
          <a:lstStyle/>
          <a:p>
            <a:fld id="{2EDFC423-94DA-4582-8D41-8F015B30E78C}" type="slidenum">
              <a:rPr lang="en-US">
                <a:latin typeface="Arial" charset="0"/>
              </a:rPr>
              <a:pPr/>
              <a:t>11</a:t>
            </a:fld>
            <a:endParaRPr lang="en-US">
              <a:latin typeface="Arial" charset="0"/>
            </a:endParaRPr>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miter lim="800000"/>
            <a:headEnd/>
            <a:tailEnd/>
          </a:ln>
        </p:spPr>
        <p:txBody>
          <a:bodyPr/>
          <a:lstStyle/>
          <a:p>
            <a:fld id="{976D39E7-C33A-421D-A28C-4D13DA022531}" type="slidenum">
              <a:rPr lang="en-US">
                <a:latin typeface="Arial" charset="0"/>
              </a:rPr>
              <a:pPr/>
              <a:t>12</a:t>
            </a:fld>
            <a:endParaRPr lang="en-US">
              <a:latin typeface="Arial" charset="0"/>
            </a:endParaRPr>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BAA488-F0E4-4074-BCB9-BAE95855DBA6}" type="datetimeFigureOut">
              <a:rPr lang="en-US" smtClean="0"/>
              <a:t>6/25/2013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788462-D61B-4C47-B4F6-B819D175FBF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AA488-F0E4-4074-BCB9-BAE95855DBA6}" type="datetimeFigureOut">
              <a:rPr lang="en-US" smtClean="0"/>
              <a:t>6/25/2013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788462-D61B-4C47-B4F6-B819D175FBF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AA488-F0E4-4074-BCB9-BAE95855DBA6}" type="datetimeFigureOut">
              <a:rPr lang="en-US" smtClean="0"/>
              <a:t>6/25/2013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788462-D61B-4C47-B4F6-B819D175FBF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BFAE25-5CD1-49D1-A5CA-8BDEF5D491E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999FE9-9B49-47A5-9496-94747E56C22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2205F2-9F3F-4490-8D29-920ECBBF17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AA488-F0E4-4074-BCB9-BAE95855DBA6}" type="datetimeFigureOut">
              <a:rPr lang="en-US" smtClean="0"/>
              <a:t>6/25/2013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788462-D61B-4C47-B4F6-B819D175FBF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AA488-F0E4-4074-BCB9-BAE95855DBA6}" type="datetimeFigureOut">
              <a:rPr lang="en-US" smtClean="0"/>
              <a:t>6/25/2013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788462-D61B-4C47-B4F6-B819D175FBF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BAA488-F0E4-4074-BCB9-BAE95855DBA6}" type="datetimeFigureOut">
              <a:rPr lang="en-US" smtClean="0"/>
              <a:t>6/25/2013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788462-D61B-4C47-B4F6-B819D175FBF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BAA488-F0E4-4074-BCB9-BAE95855DBA6}" type="datetimeFigureOut">
              <a:rPr lang="en-US" smtClean="0"/>
              <a:t>6/25/2013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788462-D61B-4C47-B4F6-B819D175FBF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BAA488-F0E4-4074-BCB9-BAE95855DBA6}" type="datetimeFigureOut">
              <a:rPr lang="en-US" smtClean="0"/>
              <a:t>6/25/2013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788462-D61B-4C47-B4F6-B819D175FBF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AA488-F0E4-4074-BCB9-BAE95855DBA6}" type="datetimeFigureOut">
              <a:rPr lang="en-US" smtClean="0"/>
              <a:t>6/25/2013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788462-D61B-4C47-B4F6-B819D175FBF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AA488-F0E4-4074-BCB9-BAE95855DBA6}" type="datetimeFigureOut">
              <a:rPr lang="en-US" smtClean="0"/>
              <a:t>6/25/2013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788462-D61B-4C47-B4F6-B819D175FBF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AA488-F0E4-4074-BCB9-BAE95855DBA6}" type="datetimeFigureOut">
              <a:rPr lang="en-US" smtClean="0"/>
              <a:t>6/25/2013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788462-D61B-4C47-B4F6-B819D175FBF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AA488-F0E4-4074-BCB9-BAE95855DBA6}" type="datetimeFigureOut">
              <a:rPr lang="en-US" smtClean="0"/>
              <a:t>6/25/2013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88462-D61B-4C47-B4F6-B819D175FBF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commons/a/a4/Miguel_Angel_Crucifixion_La_Redonda_Logrono_Spain.jp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Peac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hyperlink" Target="http://en.wikipedia.org/wiki/Famin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hyperlink" Target="http://rds.yahoo.com/_ylt=A0S020zrBrBKKHgAtXqjzbkF/SIG=12b6ko00o/EXP=1253136491/**http%3A/www.flickr.com/photos/beyondthegrave/2804280376/"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Pristina" pitchFamily="66" charset="0"/>
              </a:rPr>
              <a:t>Biblical Allusions 4</a:t>
            </a:r>
            <a:endParaRPr lang="en-US" dirty="0">
              <a:latin typeface="Pristina" pitchFamily="66" charset="0"/>
            </a:endParaRPr>
          </a:p>
        </p:txBody>
      </p:sp>
      <p:sp>
        <p:nvSpPr>
          <p:cNvPr id="3" name="Subtitle 2"/>
          <p:cNvSpPr>
            <a:spLocks noGrp="1"/>
          </p:cNvSpPr>
          <p:nvPr>
            <p:ph type="subTitle" idx="1"/>
          </p:nvPr>
        </p:nvSpPr>
        <p:spPr/>
        <p:txBody>
          <a:bodyPr/>
          <a:lstStyle/>
          <a:p>
            <a:r>
              <a:rPr lang="en-US" dirty="0" smtClean="0">
                <a:solidFill>
                  <a:schemeClr val="tx1"/>
                </a:solidFill>
              </a:rPr>
              <a:t>The New Testament &amp; other often mentioned people, places, or things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0"/>
            <a:ext cx="8229600" cy="914400"/>
          </a:xfrm>
        </p:spPr>
        <p:txBody>
          <a:bodyPr/>
          <a:lstStyle/>
          <a:p>
            <a:pPr eaLnBrk="1" hangingPunct="1"/>
            <a:r>
              <a:rPr lang="en-US" sz="4000" dirty="0" smtClean="0"/>
              <a:t>Jesus’ Ministry: Loaves and Fishes</a:t>
            </a:r>
          </a:p>
        </p:txBody>
      </p:sp>
      <p:sp>
        <p:nvSpPr>
          <p:cNvPr id="60419" name="Rectangle 3"/>
          <p:cNvSpPr>
            <a:spLocks noGrp="1" noChangeArrowheads="1"/>
          </p:cNvSpPr>
          <p:nvPr>
            <p:ph type="body" sz="half" idx="2"/>
          </p:nvPr>
        </p:nvSpPr>
        <p:spPr>
          <a:xfrm>
            <a:off x="4191000" y="914400"/>
            <a:ext cx="4953000" cy="5943600"/>
          </a:xfrm>
        </p:spPr>
        <p:txBody>
          <a:bodyPr>
            <a:normAutofit/>
          </a:bodyPr>
          <a:lstStyle/>
          <a:p>
            <a:pPr eaLnBrk="1" hangingPunct="1"/>
            <a:r>
              <a:rPr lang="en-US" sz="2500" dirty="0" smtClean="0"/>
              <a:t>Many followed Jesus to listen to him preach. After a long day Jesus’ disciples noted there were only 2 fish and 5 loaves – certainly not enough to feed the people so they should be sent away.  Jesus said not to send them away.</a:t>
            </a:r>
          </a:p>
          <a:p>
            <a:pPr eaLnBrk="1" hangingPunct="1"/>
            <a:r>
              <a:rPr lang="en-US" sz="2500" dirty="0" smtClean="0"/>
              <a:t>He blessed the food, broke it and gave it to the disciples to be distributed to everyone.</a:t>
            </a:r>
          </a:p>
          <a:p>
            <a:pPr eaLnBrk="1" hangingPunct="1"/>
            <a:r>
              <a:rPr lang="en-US" sz="2500" dirty="0" smtClean="0"/>
              <a:t>The food fed the 5000 people present not counting women and children. There were 12 baskets of leftovers.</a:t>
            </a:r>
            <a:endParaRPr lang="en-US" sz="2500" dirty="0" smtClean="0"/>
          </a:p>
        </p:txBody>
      </p:sp>
      <p:pic>
        <p:nvPicPr>
          <p:cNvPr id="5" name="Picture 5" descr="Jesus Multiplies the Loaves and Fish"/>
          <p:cNvPicPr>
            <a:picLocks noChangeAspect="1" noChangeArrowheads="1"/>
          </p:cNvPicPr>
          <p:nvPr/>
        </p:nvPicPr>
        <p:blipFill>
          <a:blip r:embed="rId3" cstate="print"/>
          <a:srcRect/>
          <a:stretch>
            <a:fillRect/>
          </a:stretch>
        </p:blipFill>
        <p:spPr bwMode="auto">
          <a:xfrm>
            <a:off x="381000" y="3943350"/>
            <a:ext cx="3886200" cy="2914650"/>
          </a:xfrm>
          <a:prstGeom prst="rect">
            <a:avLst/>
          </a:prstGeom>
          <a:noFill/>
          <a:ln w="9525">
            <a:noFill/>
            <a:miter lim="800000"/>
            <a:headEnd/>
            <a:tailEnd/>
          </a:ln>
        </p:spPr>
      </p:pic>
      <p:sp>
        <p:nvSpPr>
          <p:cNvPr id="23554" name="AutoShape 2" descr="http://stimplyme.files.wordpress.com/2011/02/miracle-loaves.jpg?w=300&amp;h=157"/>
          <p:cNvSpPr>
            <a:spLocks noChangeAspect="1" noChangeArrowheads="1"/>
          </p:cNvSpPr>
          <p:nvPr/>
        </p:nvSpPr>
        <p:spPr bwMode="auto">
          <a:xfrm>
            <a:off x="155575" y="-715963"/>
            <a:ext cx="2857500" cy="14954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57" name="Picture 5" descr="C:\Users\Julie Walker\Documents\Jesus-give-them-to-eat-300x225.jpg"/>
          <p:cNvPicPr>
            <a:picLocks noChangeAspect="1" noChangeArrowheads="1"/>
          </p:cNvPicPr>
          <p:nvPr/>
        </p:nvPicPr>
        <p:blipFill>
          <a:blip r:embed="rId4" cstate="print"/>
          <a:srcRect/>
          <a:stretch>
            <a:fillRect/>
          </a:stretch>
        </p:blipFill>
        <p:spPr bwMode="auto">
          <a:xfrm>
            <a:off x="304800" y="990600"/>
            <a:ext cx="3886200" cy="29146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5400" b="1" smtClean="0">
                <a:latin typeface="Algerian" pitchFamily="82" charset="0"/>
              </a:rPr>
              <a:t>LAZARUS </a:t>
            </a:r>
          </a:p>
        </p:txBody>
      </p:sp>
      <p:pic>
        <p:nvPicPr>
          <p:cNvPr id="62467" name="Picture 3"/>
          <p:cNvPicPr>
            <a:picLocks noChangeAspect="1" noChangeArrowheads="1"/>
          </p:cNvPicPr>
          <p:nvPr>
            <p:ph type="body" idx="1"/>
          </p:nvPr>
        </p:nvPicPr>
        <p:blipFill>
          <a:blip r:embed="rId3" cstate="print"/>
          <a:srcRect/>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457200" y="457200"/>
            <a:ext cx="8229600" cy="5668963"/>
          </a:xfrm>
        </p:spPr>
        <p:txBody>
          <a:bodyPr>
            <a:normAutofit lnSpcReduction="10000"/>
          </a:bodyPr>
          <a:lstStyle/>
          <a:p>
            <a:pPr eaLnBrk="1" hangingPunct="1"/>
            <a:r>
              <a:rPr lang="en-US" dirty="0" smtClean="0"/>
              <a:t>Lazarus and his two sisters were friends of Jesus. When Lazarus fell </a:t>
            </a:r>
            <a:r>
              <a:rPr lang="en-US" dirty="0" smtClean="0"/>
              <a:t>ill, </a:t>
            </a:r>
            <a:r>
              <a:rPr lang="en-US" dirty="0" smtClean="0"/>
              <a:t>his sisters sent a message to Jesus to let him know. When Jesus received the news he </a:t>
            </a:r>
            <a:r>
              <a:rPr lang="en-US" dirty="0" smtClean="0"/>
              <a:t>did not hurry to go </a:t>
            </a:r>
            <a:r>
              <a:rPr lang="en-US" dirty="0" smtClean="0"/>
              <a:t>to Bethany, Lazarus’ </a:t>
            </a:r>
            <a:r>
              <a:rPr lang="en-US" dirty="0" smtClean="0"/>
              <a:t>home, lingering </a:t>
            </a:r>
            <a:r>
              <a:rPr lang="en-US" dirty="0" smtClean="0"/>
              <a:t>after two days. When he arrived Lazarus had been dead and in a tomb for four days. His sister Mary exclaimed to Jesus that if he had been there Lazarus would not have died. </a:t>
            </a:r>
          </a:p>
          <a:p>
            <a:pPr eaLnBrk="1" hangingPunct="1"/>
            <a:r>
              <a:rPr lang="en-US" dirty="0" smtClean="0"/>
              <a:t>Jesus calms her and her sister and goes to his tomb. There, he resurrects Lazarus. As a result, many people put their faith in Jesus.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4876800" cy="1143000"/>
          </a:xfrm>
        </p:spPr>
        <p:txBody>
          <a:bodyPr>
            <a:normAutofit fontScale="90000"/>
          </a:bodyPr>
          <a:lstStyle/>
          <a:p>
            <a:pPr eaLnBrk="1" hangingPunct="1"/>
            <a:r>
              <a:rPr lang="en-US" dirty="0" smtClean="0"/>
              <a:t>The Story of the Prodigal </a:t>
            </a:r>
            <a:r>
              <a:rPr lang="en-US" dirty="0" smtClean="0"/>
              <a:t>Son</a:t>
            </a:r>
          </a:p>
        </p:txBody>
      </p:sp>
      <p:sp>
        <p:nvSpPr>
          <p:cNvPr id="64515" name="Rectangle 3"/>
          <p:cNvSpPr>
            <a:spLocks noGrp="1" noChangeArrowheads="1"/>
          </p:cNvSpPr>
          <p:nvPr>
            <p:ph type="body" sz="half" idx="1"/>
          </p:nvPr>
        </p:nvSpPr>
        <p:spPr/>
        <p:txBody>
          <a:bodyPr>
            <a:normAutofit fontScale="92500" lnSpcReduction="20000"/>
          </a:bodyPr>
          <a:lstStyle/>
          <a:p>
            <a:pPr eaLnBrk="1" hangingPunct="1"/>
            <a:r>
              <a:rPr lang="en-US" sz="2800" dirty="0" smtClean="0"/>
              <a:t>Is a parable or story with a message </a:t>
            </a:r>
            <a:r>
              <a:rPr lang="en-US" sz="2800" dirty="0" smtClean="0"/>
              <a:t>told by Jesus of two sons.</a:t>
            </a:r>
          </a:p>
          <a:p>
            <a:pPr eaLnBrk="1" hangingPunct="1"/>
            <a:r>
              <a:rPr lang="en-US" sz="2800" dirty="0" smtClean="0"/>
              <a:t>The younger of the two demanded for his share of the inheritance while his father was still alive.</a:t>
            </a:r>
          </a:p>
          <a:p>
            <a:pPr eaLnBrk="1" hangingPunct="1"/>
            <a:r>
              <a:rPr lang="en-US" sz="2800" dirty="0" smtClean="0"/>
              <a:t>The younger son goes off to a distant country, wasting his substance with riotous living, and eventually has to work as a swine herder</a:t>
            </a:r>
          </a:p>
          <a:p>
            <a:pPr eaLnBrk="1" hangingPunct="1">
              <a:buFontTx/>
              <a:buNone/>
            </a:pPr>
            <a:endParaRPr lang="en-US" sz="1800" dirty="0" smtClean="0"/>
          </a:p>
        </p:txBody>
      </p:sp>
      <p:pic>
        <p:nvPicPr>
          <p:cNvPr id="64516" name="Picture 4" descr="jesus_preaching"/>
          <p:cNvPicPr>
            <a:picLocks noChangeAspect="1" noChangeArrowheads="1"/>
          </p:cNvPicPr>
          <p:nvPr/>
        </p:nvPicPr>
        <p:blipFill>
          <a:blip r:embed="rId3" cstate="print"/>
          <a:srcRect/>
          <a:stretch>
            <a:fillRect/>
          </a:stretch>
        </p:blipFill>
        <p:spPr bwMode="auto">
          <a:xfrm>
            <a:off x="5410200" y="101489"/>
            <a:ext cx="3581400" cy="53658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0"/>
            <a:ext cx="4495800" cy="1143000"/>
          </a:xfrm>
        </p:spPr>
        <p:txBody>
          <a:bodyPr>
            <a:normAutofit fontScale="90000"/>
          </a:bodyPr>
          <a:lstStyle/>
          <a:p>
            <a:pPr eaLnBrk="1" hangingPunct="1"/>
            <a:r>
              <a:rPr lang="en-US" dirty="0" smtClean="0"/>
              <a:t>The Story of the Prodigal </a:t>
            </a:r>
            <a:r>
              <a:rPr lang="en-US" dirty="0" smtClean="0"/>
              <a:t>Son </a:t>
            </a:r>
            <a:r>
              <a:rPr lang="en-US" dirty="0" smtClean="0"/>
              <a:t>cont’d</a:t>
            </a:r>
            <a:endParaRPr lang="en-US" dirty="0" smtClean="0"/>
          </a:p>
        </p:txBody>
      </p:sp>
      <p:sp>
        <p:nvSpPr>
          <p:cNvPr id="65539" name="Rectangle 3"/>
          <p:cNvSpPr>
            <a:spLocks noGrp="1" noChangeArrowheads="1"/>
          </p:cNvSpPr>
          <p:nvPr>
            <p:ph type="body" sz="half" idx="2"/>
          </p:nvPr>
        </p:nvSpPr>
        <p:spPr>
          <a:xfrm>
            <a:off x="4419600" y="0"/>
            <a:ext cx="4267200" cy="6858000"/>
          </a:xfrm>
        </p:spPr>
        <p:txBody>
          <a:bodyPr>
            <a:noAutofit/>
          </a:bodyPr>
          <a:lstStyle/>
          <a:p>
            <a:pPr eaLnBrk="1" hangingPunct="1"/>
            <a:r>
              <a:rPr lang="en-US" sz="2400" dirty="0" smtClean="0"/>
              <a:t>The younger son </a:t>
            </a:r>
            <a:r>
              <a:rPr lang="en-US" sz="2400" dirty="0" smtClean="0"/>
              <a:t>finally comes to his senses </a:t>
            </a:r>
            <a:r>
              <a:rPr lang="en-US" sz="2400" dirty="0" smtClean="0"/>
              <a:t>and </a:t>
            </a:r>
            <a:r>
              <a:rPr lang="en-US" sz="2400" dirty="0" smtClean="0"/>
              <a:t>plans to return home and throw himself at his </a:t>
            </a:r>
            <a:r>
              <a:rPr lang="en-US" sz="2400" dirty="0" smtClean="0"/>
              <a:t>father’s mercy, </a:t>
            </a:r>
            <a:r>
              <a:rPr lang="en-US" sz="2400" dirty="0" smtClean="0"/>
              <a:t>but the father accepts him home with open arms and doesn’t even give time for his son to express his repentance.</a:t>
            </a:r>
          </a:p>
          <a:p>
            <a:pPr eaLnBrk="1" hangingPunct="1"/>
            <a:r>
              <a:rPr lang="en-US" sz="2400" dirty="0" smtClean="0"/>
              <a:t>The father slaughtered a fat cow to celebrate his return.</a:t>
            </a:r>
          </a:p>
          <a:p>
            <a:pPr eaLnBrk="1" hangingPunct="1"/>
            <a:r>
              <a:rPr lang="en-US" sz="2400" dirty="0" smtClean="0"/>
              <a:t>The older son became jealous at the </a:t>
            </a:r>
            <a:r>
              <a:rPr lang="en-US" sz="2400" dirty="0" smtClean="0"/>
              <a:t>favored </a:t>
            </a:r>
            <a:r>
              <a:rPr lang="en-US" sz="2400" dirty="0" smtClean="0"/>
              <a:t>treatment of his faithless brother and upset at the lack or reward for his own </a:t>
            </a:r>
            <a:r>
              <a:rPr lang="en-US" sz="2400" dirty="0" smtClean="0"/>
              <a:t>faithfulness but the father explains all that he has will be the older son’s.</a:t>
            </a:r>
            <a:endParaRPr lang="en-US" sz="2400" dirty="0" smtClean="0"/>
          </a:p>
        </p:txBody>
      </p:sp>
      <p:pic>
        <p:nvPicPr>
          <p:cNvPr id="65540" name="Picture 4" descr="The-Prodigal-Son"/>
          <p:cNvPicPr>
            <a:picLocks noChangeAspect="1" noChangeArrowheads="1"/>
          </p:cNvPicPr>
          <p:nvPr/>
        </p:nvPicPr>
        <p:blipFill>
          <a:blip r:embed="rId3" cstate="print"/>
          <a:srcRect/>
          <a:stretch>
            <a:fillRect/>
          </a:stretch>
        </p:blipFill>
        <p:spPr bwMode="auto">
          <a:xfrm>
            <a:off x="0" y="1143000"/>
            <a:ext cx="4466897"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1143000"/>
          </a:xfrm>
        </p:spPr>
        <p:txBody>
          <a:bodyPr>
            <a:normAutofit fontScale="90000"/>
          </a:bodyPr>
          <a:lstStyle/>
          <a:p>
            <a:r>
              <a:rPr lang="en-US" dirty="0" smtClean="0"/>
              <a:t>Jesus and the Pharisees</a:t>
            </a:r>
            <a:endParaRPr lang="en-US" dirty="0"/>
          </a:p>
        </p:txBody>
      </p:sp>
      <p:sp>
        <p:nvSpPr>
          <p:cNvPr id="4" name="Text Placeholder 3"/>
          <p:cNvSpPr>
            <a:spLocks noGrp="1"/>
          </p:cNvSpPr>
          <p:nvPr>
            <p:ph type="body" sz="half" idx="2"/>
          </p:nvPr>
        </p:nvSpPr>
        <p:spPr>
          <a:xfrm>
            <a:off x="4495800" y="228600"/>
            <a:ext cx="4648200" cy="6629400"/>
          </a:xfrm>
        </p:spPr>
        <p:txBody>
          <a:bodyPr>
            <a:normAutofit fontScale="77500" lnSpcReduction="20000"/>
          </a:bodyPr>
          <a:lstStyle/>
          <a:p>
            <a:pPr>
              <a:spcAft>
                <a:spcPts val="600"/>
              </a:spcAft>
            </a:pPr>
            <a:r>
              <a:rPr lang="en-US" dirty="0" smtClean="0"/>
              <a:t>The Pharisees were a socio-religious-political group made up of blue collar people noted for their strict adherence to the Jewish laws and traditions</a:t>
            </a:r>
          </a:p>
          <a:p>
            <a:pPr>
              <a:spcAft>
                <a:spcPts val="600"/>
              </a:spcAft>
            </a:pPr>
            <a:r>
              <a:rPr lang="en-US" dirty="0" smtClean="0"/>
              <a:t>To them, Jesus was a blasphemer and law-breaker; a radical in their midst and a threat to their ideas.  They often questioned Jesus through-out His ministry trying to catch Him in His answers in order to hand Him over to the Roman Governor. </a:t>
            </a:r>
          </a:p>
          <a:p>
            <a:pPr>
              <a:spcAft>
                <a:spcPts val="600"/>
              </a:spcAft>
            </a:pPr>
            <a:r>
              <a:rPr lang="en-US" dirty="0" smtClean="0"/>
              <a:t>Throughout His ministry, Jesus was openly opposed to the Pharisees. He denounced them publicly for their hypocrisy, spiritual blindness, and evil ways. </a:t>
            </a:r>
          </a:p>
        </p:txBody>
      </p:sp>
      <p:pic>
        <p:nvPicPr>
          <p:cNvPr id="37890" name="Picture 2" descr="C:\Users\Julie Walker\Documents\Withered-Hand-man-239x300.jpg"/>
          <p:cNvPicPr>
            <a:picLocks noChangeAspect="1" noChangeArrowheads="1"/>
          </p:cNvPicPr>
          <p:nvPr/>
        </p:nvPicPr>
        <p:blipFill>
          <a:blip r:embed="rId2" cstate="print"/>
          <a:srcRect/>
          <a:stretch>
            <a:fillRect/>
          </a:stretch>
        </p:blipFill>
        <p:spPr bwMode="auto">
          <a:xfrm>
            <a:off x="0" y="1214736"/>
            <a:ext cx="4495800" cy="564326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914400"/>
          </a:xfrm>
        </p:spPr>
        <p:txBody>
          <a:bodyPr/>
          <a:lstStyle/>
          <a:p>
            <a:pPr eaLnBrk="1" hangingPunct="1"/>
            <a:r>
              <a:rPr lang="en-US" dirty="0" smtClean="0">
                <a:latin typeface="Bookman Old Style" pitchFamily="18" charset="0"/>
              </a:rPr>
              <a:t>The Garden of Gethsemane</a:t>
            </a:r>
          </a:p>
        </p:txBody>
      </p:sp>
      <p:sp>
        <p:nvSpPr>
          <p:cNvPr id="67587" name="Rectangle 3"/>
          <p:cNvSpPr>
            <a:spLocks noGrp="1" noChangeArrowheads="1"/>
          </p:cNvSpPr>
          <p:nvPr>
            <p:ph type="body" sz="half" idx="1"/>
          </p:nvPr>
        </p:nvSpPr>
        <p:spPr>
          <a:xfrm>
            <a:off x="0" y="1036637"/>
            <a:ext cx="4497388" cy="5287963"/>
          </a:xfrm>
        </p:spPr>
        <p:txBody>
          <a:bodyPr>
            <a:normAutofit lnSpcReduction="10000"/>
          </a:bodyPr>
          <a:lstStyle/>
          <a:p>
            <a:pPr eaLnBrk="1" hangingPunct="1"/>
            <a:r>
              <a:rPr lang="en-US" sz="2800" dirty="0" smtClean="0">
                <a:latin typeface="Bookman Old Style" pitchFamily="18" charset="0"/>
              </a:rPr>
              <a:t>This is the garden where Jesus prayed after the </a:t>
            </a:r>
            <a:r>
              <a:rPr lang="en-US" sz="2800" dirty="0" smtClean="0">
                <a:latin typeface="Bookman Old Style" pitchFamily="18" charset="0"/>
              </a:rPr>
              <a:t>Last </a:t>
            </a:r>
            <a:r>
              <a:rPr lang="en-US" sz="2800" dirty="0">
                <a:latin typeface="Bookman Old Style" pitchFamily="18" charset="0"/>
              </a:rPr>
              <a:t>S</a:t>
            </a:r>
            <a:r>
              <a:rPr lang="en-US" sz="2800" dirty="0" smtClean="0">
                <a:latin typeface="Bookman Old Style" pitchFamily="18" charset="0"/>
              </a:rPr>
              <a:t>upper</a:t>
            </a:r>
            <a:r>
              <a:rPr lang="en-US" sz="2800" dirty="0" smtClean="0">
                <a:latin typeface="Bookman Old Style" pitchFamily="18" charset="0"/>
              </a:rPr>
              <a:t>. In his prayer he experienced a great agony, taking on the sins of every </a:t>
            </a:r>
            <a:r>
              <a:rPr lang="en-US" sz="2800" dirty="0" smtClean="0">
                <a:latin typeface="Bookman Old Style" pitchFamily="18" charset="0"/>
              </a:rPr>
              <a:t>man (known as the Atonement).</a:t>
            </a:r>
            <a:endParaRPr lang="en-US" sz="2800" dirty="0" smtClean="0">
              <a:latin typeface="Bookman Old Style" pitchFamily="18" charset="0"/>
            </a:endParaRPr>
          </a:p>
          <a:p>
            <a:pPr eaLnBrk="1" hangingPunct="1"/>
            <a:r>
              <a:rPr lang="en-US" sz="2800" dirty="0" smtClean="0">
                <a:latin typeface="Bookman Old Style" pitchFamily="18" charset="0"/>
              </a:rPr>
              <a:t>While Jesus prayed Judas brought in soldiers to arrest Jesus.</a:t>
            </a:r>
          </a:p>
        </p:txBody>
      </p:sp>
      <p:pic>
        <p:nvPicPr>
          <p:cNvPr id="67588" name="Picture 4" descr="Harold_Copping_At_Gethsemane_400"/>
          <p:cNvPicPr>
            <a:picLocks noChangeAspect="1" noChangeArrowheads="1"/>
          </p:cNvPicPr>
          <p:nvPr/>
        </p:nvPicPr>
        <p:blipFill>
          <a:blip r:embed="rId3" cstate="print"/>
          <a:srcRect/>
          <a:stretch>
            <a:fillRect/>
          </a:stretch>
        </p:blipFill>
        <p:spPr bwMode="auto">
          <a:xfrm>
            <a:off x="4633107" y="762000"/>
            <a:ext cx="4358493"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581400" y="0"/>
            <a:ext cx="4419600" cy="914400"/>
          </a:xfrm>
        </p:spPr>
        <p:txBody>
          <a:bodyPr>
            <a:normAutofit/>
          </a:bodyPr>
          <a:lstStyle/>
          <a:p>
            <a:pPr eaLnBrk="1" hangingPunct="1"/>
            <a:r>
              <a:rPr lang="en-US" dirty="0" smtClean="0"/>
              <a:t>Judas </a:t>
            </a:r>
            <a:r>
              <a:rPr lang="en-US" dirty="0" smtClean="0"/>
              <a:t>Iscariot</a:t>
            </a:r>
            <a:endParaRPr lang="en-US" sz="1300" dirty="0" smtClean="0"/>
          </a:p>
        </p:txBody>
      </p:sp>
      <p:sp>
        <p:nvSpPr>
          <p:cNvPr id="68611" name="Rectangle 3"/>
          <p:cNvSpPr>
            <a:spLocks noGrp="1" noChangeArrowheads="1"/>
          </p:cNvSpPr>
          <p:nvPr>
            <p:ph type="body" idx="1"/>
          </p:nvPr>
        </p:nvSpPr>
        <p:spPr>
          <a:xfrm>
            <a:off x="0" y="0"/>
            <a:ext cx="2819400" cy="6858000"/>
          </a:xfrm>
        </p:spPr>
        <p:txBody>
          <a:bodyPr>
            <a:normAutofit fontScale="25000" lnSpcReduction="20000"/>
          </a:bodyPr>
          <a:lstStyle/>
          <a:p>
            <a:pPr eaLnBrk="1" hangingPunct="1"/>
            <a:r>
              <a:rPr lang="en-US" sz="9200" dirty="0" smtClean="0"/>
              <a:t>The </a:t>
            </a:r>
            <a:r>
              <a:rPr lang="en-US" sz="9200" dirty="0" smtClean="0"/>
              <a:t>Betrayer</a:t>
            </a:r>
          </a:p>
          <a:p>
            <a:pPr eaLnBrk="1" hangingPunct="1"/>
            <a:r>
              <a:rPr lang="en-US" sz="9200" dirty="0" smtClean="0"/>
              <a:t>An </a:t>
            </a:r>
            <a:r>
              <a:rPr lang="en-US" sz="9200" dirty="0" smtClean="0"/>
              <a:t>original </a:t>
            </a:r>
            <a:r>
              <a:rPr lang="en-US" sz="9200" dirty="0" smtClean="0"/>
              <a:t>apostle</a:t>
            </a:r>
            <a:endParaRPr lang="en-US" sz="9200" dirty="0" smtClean="0"/>
          </a:p>
          <a:p>
            <a:r>
              <a:rPr lang="en-US" sz="9200" dirty="0" smtClean="0"/>
              <a:t>Led the soldiers to the garden of </a:t>
            </a:r>
            <a:r>
              <a:rPr lang="en-US" sz="9200" dirty="0" smtClean="0"/>
              <a:t>Gethsemane</a:t>
            </a:r>
            <a:r>
              <a:rPr lang="en-US" sz="9200" dirty="0" smtClean="0"/>
              <a:t> </a:t>
            </a:r>
          </a:p>
          <a:p>
            <a:r>
              <a:rPr lang="en-US" sz="9200" dirty="0" smtClean="0"/>
              <a:t>Identified Jesus to the soldiers by kissing Jesus’ cheek. </a:t>
            </a:r>
          </a:p>
          <a:p>
            <a:r>
              <a:rPr lang="en-US" sz="9200" dirty="0" smtClean="0"/>
              <a:t>Earned 30 pieces of silver for his betrayal </a:t>
            </a:r>
          </a:p>
          <a:p>
            <a:r>
              <a:rPr lang="en-US" sz="9200" dirty="0"/>
              <a:t>R</a:t>
            </a:r>
            <a:r>
              <a:rPr lang="en-US" sz="9200" dirty="0" smtClean="0"/>
              <a:t>ealizing what he’d done, he left the silver in the temple and  hanged himself.  </a:t>
            </a:r>
          </a:p>
          <a:p>
            <a:r>
              <a:rPr lang="en-US" sz="9200" dirty="0" smtClean="0"/>
              <a:t>The priests of the temple, bought land to use as a  cemetery for the poor and indigent.</a:t>
            </a:r>
          </a:p>
          <a:p>
            <a:endParaRPr lang="en-US" sz="3100" dirty="0" smtClean="0"/>
          </a:p>
          <a:p>
            <a:endParaRPr lang="en-US" sz="2800" dirty="0" smtClean="0"/>
          </a:p>
          <a:p>
            <a:pPr eaLnBrk="1" hangingPunct="1"/>
            <a:endParaRPr lang="en-US" sz="2600" dirty="0" smtClean="0"/>
          </a:p>
        </p:txBody>
      </p:sp>
      <p:pic>
        <p:nvPicPr>
          <p:cNvPr id="35842" name="Picture 2" descr="C:\Users\Julie Walker\Documents\!!!-JudasBetrayal_1.jpg"/>
          <p:cNvPicPr>
            <a:picLocks noChangeAspect="1" noChangeArrowheads="1"/>
          </p:cNvPicPr>
          <p:nvPr/>
        </p:nvPicPr>
        <p:blipFill>
          <a:blip r:embed="rId3" cstate="print"/>
          <a:srcRect/>
          <a:stretch>
            <a:fillRect/>
          </a:stretch>
        </p:blipFill>
        <p:spPr bwMode="auto">
          <a:xfrm>
            <a:off x="2810827" y="914400"/>
            <a:ext cx="6333173" cy="4648200"/>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1828800" y="0"/>
            <a:ext cx="5867400" cy="792162"/>
          </a:xfrm>
        </p:spPr>
        <p:txBody>
          <a:bodyPr/>
          <a:lstStyle/>
          <a:p>
            <a:pPr eaLnBrk="1" hangingPunct="1"/>
            <a:r>
              <a:rPr lang="en-US" dirty="0" smtClean="0"/>
              <a:t>Jesus’ Death </a:t>
            </a:r>
            <a:r>
              <a:rPr lang="en-US" dirty="0" smtClean="0"/>
              <a:t>Sentence</a:t>
            </a:r>
          </a:p>
        </p:txBody>
      </p:sp>
      <p:sp>
        <p:nvSpPr>
          <p:cNvPr id="118787" name="Rectangle 3"/>
          <p:cNvSpPr>
            <a:spLocks noGrp="1" noChangeArrowheads="1"/>
          </p:cNvSpPr>
          <p:nvPr>
            <p:ph type="body" sz="half" idx="1"/>
          </p:nvPr>
        </p:nvSpPr>
        <p:spPr>
          <a:xfrm>
            <a:off x="0" y="685800"/>
            <a:ext cx="9144000" cy="6172200"/>
          </a:xfrm>
        </p:spPr>
        <p:txBody>
          <a:bodyPr>
            <a:normAutofit fontScale="92500" lnSpcReduction="20000"/>
          </a:bodyPr>
          <a:lstStyle/>
          <a:p>
            <a:pPr eaLnBrk="1" hangingPunct="1">
              <a:lnSpc>
                <a:spcPct val="90000"/>
              </a:lnSpc>
            </a:pPr>
            <a:r>
              <a:rPr lang="en-US" sz="2800" dirty="0" smtClean="0"/>
              <a:t>Jesus had been brought to the Roman Governor Pontius Pilate by the </a:t>
            </a:r>
            <a:r>
              <a:rPr lang="en-US" sz="2800" dirty="0" smtClean="0"/>
              <a:t>Jewish </a:t>
            </a:r>
            <a:r>
              <a:rPr lang="en-US" sz="2800" dirty="0" smtClean="0"/>
              <a:t>Sanhedrin (the Jewish religious court)who did not have the power to legally judge Jesus.</a:t>
            </a:r>
          </a:p>
          <a:p>
            <a:pPr eaLnBrk="1" hangingPunct="1">
              <a:lnSpc>
                <a:spcPct val="90000"/>
              </a:lnSpc>
            </a:pPr>
            <a:r>
              <a:rPr lang="en-US" sz="2800" dirty="0" smtClean="0"/>
              <a:t>Pilate famously claims he found Jesus was without fault, and asked who should be released before the Jewish Passover holiday Jesus or Barabbas, a well-known thief.</a:t>
            </a:r>
          </a:p>
          <a:p>
            <a:pPr>
              <a:lnSpc>
                <a:spcPct val="90000"/>
              </a:lnSpc>
            </a:pPr>
            <a:r>
              <a:rPr lang="en-US" sz="2800" dirty="0" smtClean="0"/>
              <a:t>The crowd chooses </a:t>
            </a:r>
          </a:p>
          <a:p>
            <a:pPr>
              <a:lnSpc>
                <a:spcPct val="90000"/>
              </a:lnSpc>
              <a:buNone/>
            </a:pPr>
            <a:r>
              <a:rPr lang="en-US" sz="2800" dirty="0"/>
              <a:t> </a:t>
            </a:r>
            <a:r>
              <a:rPr lang="en-US" sz="2800" dirty="0" smtClean="0"/>
              <a:t>    Jesus, freeing Barabbas.</a:t>
            </a:r>
          </a:p>
          <a:p>
            <a:pPr eaLnBrk="1" hangingPunct="1">
              <a:lnSpc>
                <a:spcPct val="90000"/>
              </a:lnSpc>
            </a:pPr>
            <a:r>
              <a:rPr lang="en-US" sz="2800" dirty="0" smtClean="0"/>
              <a:t>Pilate washes his hands</a:t>
            </a:r>
          </a:p>
          <a:p>
            <a:pPr eaLnBrk="1" hangingPunct="1">
              <a:lnSpc>
                <a:spcPct val="90000"/>
              </a:lnSpc>
              <a:buNone/>
            </a:pPr>
            <a:r>
              <a:rPr lang="en-US" sz="2800" dirty="0"/>
              <a:t> </a:t>
            </a:r>
            <a:r>
              <a:rPr lang="en-US" sz="2800" dirty="0" smtClean="0"/>
              <a:t>    of the matter.</a:t>
            </a:r>
          </a:p>
          <a:p>
            <a:pPr>
              <a:lnSpc>
                <a:spcPct val="90000"/>
              </a:lnSpc>
            </a:pPr>
            <a:r>
              <a:rPr lang="en-US" sz="2800" dirty="0" smtClean="0"/>
              <a:t>The soldiers take Jesus </a:t>
            </a:r>
          </a:p>
          <a:p>
            <a:pPr>
              <a:lnSpc>
                <a:spcPct val="90000"/>
              </a:lnSpc>
              <a:buNone/>
            </a:pPr>
            <a:r>
              <a:rPr lang="en-US" sz="2800" dirty="0"/>
              <a:t> </a:t>
            </a:r>
            <a:r>
              <a:rPr lang="en-US" sz="2800" dirty="0" smtClean="0"/>
              <a:t>    away and dress him in</a:t>
            </a:r>
          </a:p>
          <a:p>
            <a:pPr>
              <a:lnSpc>
                <a:spcPct val="90000"/>
              </a:lnSpc>
              <a:buNone/>
            </a:pPr>
            <a:r>
              <a:rPr lang="en-US" sz="2800" dirty="0"/>
              <a:t> </a:t>
            </a:r>
            <a:r>
              <a:rPr lang="en-US" sz="2800" dirty="0" smtClean="0"/>
              <a:t>    red with a crown of</a:t>
            </a:r>
          </a:p>
          <a:p>
            <a:pPr>
              <a:lnSpc>
                <a:spcPct val="90000"/>
              </a:lnSpc>
              <a:buNone/>
            </a:pPr>
            <a:r>
              <a:rPr lang="en-US" sz="2800" dirty="0"/>
              <a:t> </a:t>
            </a:r>
            <a:r>
              <a:rPr lang="en-US" sz="2800" dirty="0" smtClean="0"/>
              <a:t>    thorns; he was </a:t>
            </a:r>
            <a:r>
              <a:rPr lang="en-US" sz="2800" dirty="0" smtClean="0"/>
              <a:t>mocked </a:t>
            </a:r>
            <a:r>
              <a:rPr lang="en-US" sz="2800" dirty="0" smtClean="0"/>
              <a:t>by the crowds</a:t>
            </a:r>
          </a:p>
          <a:p>
            <a:pPr>
              <a:lnSpc>
                <a:spcPct val="90000"/>
              </a:lnSpc>
              <a:buNone/>
            </a:pPr>
            <a:r>
              <a:rPr lang="en-US" sz="2800" dirty="0"/>
              <a:t> </a:t>
            </a:r>
            <a:r>
              <a:rPr lang="en-US" sz="2800" dirty="0" smtClean="0"/>
              <a:t>    as </a:t>
            </a:r>
            <a:r>
              <a:rPr lang="en-US" sz="2800" dirty="0" smtClean="0"/>
              <a:t>“King of the </a:t>
            </a:r>
            <a:r>
              <a:rPr lang="en-US" sz="2800" dirty="0" smtClean="0"/>
              <a:t>Jews.” </a:t>
            </a:r>
          </a:p>
          <a:p>
            <a:pPr>
              <a:lnSpc>
                <a:spcPct val="90000"/>
              </a:lnSpc>
            </a:pPr>
            <a:r>
              <a:rPr lang="en-US" sz="2800" dirty="0" smtClean="0"/>
              <a:t>He was forced to carry</a:t>
            </a:r>
          </a:p>
          <a:p>
            <a:pPr>
              <a:lnSpc>
                <a:spcPct val="90000"/>
              </a:lnSpc>
              <a:buNone/>
            </a:pPr>
            <a:r>
              <a:rPr lang="en-US" sz="2800" dirty="0"/>
              <a:t> </a:t>
            </a:r>
            <a:r>
              <a:rPr lang="en-US" sz="2800" dirty="0" smtClean="0"/>
              <a:t>    his own crucifix to the</a:t>
            </a:r>
          </a:p>
          <a:p>
            <a:pPr>
              <a:lnSpc>
                <a:spcPct val="90000"/>
              </a:lnSpc>
              <a:buNone/>
            </a:pPr>
            <a:r>
              <a:rPr lang="en-US" sz="2800" dirty="0"/>
              <a:t> </a:t>
            </a:r>
            <a:r>
              <a:rPr lang="en-US" sz="2800" dirty="0" smtClean="0"/>
              <a:t>    hill at Calvary.</a:t>
            </a:r>
            <a:endParaRPr lang="en-US" sz="2800" dirty="0" smtClean="0"/>
          </a:p>
        </p:txBody>
      </p:sp>
      <p:pic>
        <p:nvPicPr>
          <p:cNvPr id="36866" name="Picture 2" descr="C:\Users\Julie Walker\Documents\barabbas1.jpg"/>
          <p:cNvPicPr>
            <a:picLocks noChangeAspect="1" noChangeArrowheads="1"/>
          </p:cNvPicPr>
          <p:nvPr/>
        </p:nvPicPr>
        <p:blipFill>
          <a:blip r:embed="rId3" cstate="print"/>
          <a:srcRect/>
          <a:stretch>
            <a:fillRect/>
          </a:stretch>
        </p:blipFill>
        <p:spPr bwMode="auto">
          <a:xfrm>
            <a:off x="3657600" y="2775099"/>
            <a:ext cx="5486400" cy="4082902"/>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8786"/>
                                        </p:tgtEl>
                                        <p:attrNameLst>
                                          <p:attrName>style.visibility</p:attrName>
                                        </p:attrNameLst>
                                      </p:cBhvr>
                                      <p:to>
                                        <p:strVal val="visible"/>
                                      </p:to>
                                    </p:set>
                                    <p:animEffect transition="in" filter="fade">
                                      <p:cBhvr>
                                        <p:cTn id="7" dur="2000"/>
                                        <p:tgtEl>
                                          <p:spTgt spid="1187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787"/>
                                        </p:tgtEl>
                                        <p:attrNameLst>
                                          <p:attrName>style.visibility</p:attrName>
                                        </p:attrNameLst>
                                      </p:cBhvr>
                                      <p:to>
                                        <p:strVal val="visible"/>
                                      </p:to>
                                    </p:set>
                                    <p:animEffect transition="in" filter="fade">
                                      <p:cBhvr>
                                        <p:cTn id="10" dur="2000"/>
                                        <p:tgtEl>
                                          <p:spTgt spid="118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257800" y="76200"/>
            <a:ext cx="3810000" cy="1143000"/>
          </a:xfrm>
        </p:spPr>
        <p:txBody>
          <a:bodyPr>
            <a:normAutofit fontScale="90000"/>
          </a:bodyPr>
          <a:lstStyle/>
          <a:p>
            <a:pPr eaLnBrk="1" hangingPunct="1"/>
            <a:r>
              <a:rPr lang="en-US" dirty="0" smtClean="0"/>
              <a:t>The Crucifixion of Jesus</a:t>
            </a:r>
          </a:p>
        </p:txBody>
      </p:sp>
      <p:sp>
        <p:nvSpPr>
          <p:cNvPr id="119811" name="Rectangle 3"/>
          <p:cNvSpPr>
            <a:spLocks noGrp="1" noChangeArrowheads="1"/>
          </p:cNvSpPr>
          <p:nvPr>
            <p:ph type="body" idx="1"/>
          </p:nvPr>
        </p:nvSpPr>
        <p:spPr>
          <a:xfrm>
            <a:off x="0" y="0"/>
            <a:ext cx="5257800" cy="6858000"/>
          </a:xfrm>
        </p:spPr>
        <p:txBody>
          <a:bodyPr>
            <a:normAutofit fontScale="92500" lnSpcReduction="20000"/>
          </a:bodyPr>
          <a:lstStyle/>
          <a:p>
            <a:pPr eaLnBrk="1" hangingPunct="1"/>
            <a:r>
              <a:rPr lang="en-US" dirty="0" smtClean="0"/>
              <a:t>Jesus was </a:t>
            </a:r>
            <a:r>
              <a:rPr lang="en-US" dirty="0" smtClean="0"/>
              <a:t>stripped</a:t>
            </a:r>
            <a:r>
              <a:rPr lang="en-US" dirty="0" smtClean="0"/>
              <a:t>, </a:t>
            </a:r>
            <a:r>
              <a:rPr lang="en-US" dirty="0" smtClean="0"/>
              <a:t>nailed at palms, wrists, and feet </a:t>
            </a:r>
            <a:r>
              <a:rPr lang="en-US" dirty="0" smtClean="0"/>
              <a:t>and hung </a:t>
            </a:r>
            <a:r>
              <a:rPr lang="en-US" dirty="0" smtClean="0"/>
              <a:t>on  </a:t>
            </a:r>
            <a:r>
              <a:rPr lang="en-US" dirty="0" smtClean="0"/>
              <a:t>a cross between </a:t>
            </a:r>
            <a:r>
              <a:rPr lang="en-US" dirty="0" smtClean="0"/>
              <a:t>two </a:t>
            </a:r>
            <a:r>
              <a:rPr lang="en-US" dirty="0" smtClean="0"/>
              <a:t>thieves.</a:t>
            </a:r>
          </a:p>
          <a:p>
            <a:pPr eaLnBrk="1" hangingPunct="1"/>
            <a:r>
              <a:rPr lang="en-US" dirty="0" smtClean="0"/>
              <a:t>Supernatural </a:t>
            </a:r>
            <a:r>
              <a:rPr lang="en-US" dirty="0" smtClean="0"/>
              <a:t>events such as an </a:t>
            </a:r>
            <a:r>
              <a:rPr lang="en-US" dirty="0" smtClean="0"/>
              <a:t>eclipse and earthquakes </a:t>
            </a:r>
            <a:r>
              <a:rPr lang="en-US" dirty="0" smtClean="0"/>
              <a:t>occurred after Jesus was hung</a:t>
            </a:r>
            <a:r>
              <a:rPr lang="en-US" dirty="0" smtClean="0"/>
              <a:t>.</a:t>
            </a:r>
          </a:p>
          <a:p>
            <a:r>
              <a:rPr lang="en-US" dirty="0" smtClean="0"/>
              <a:t>His death was hastened by a sword plunged into his side</a:t>
            </a:r>
          </a:p>
          <a:p>
            <a:pPr eaLnBrk="1" hangingPunct="1"/>
            <a:r>
              <a:rPr lang="en-US" dirty="0" smtClean="0"/>
              <a:t>His mother witnessed his death</a:t>
            </a:r>
          </a:p>
          <a:p>
            <a:pPr eaLnBrk="1" hangingPunct="1"/>
            <a:r>
              <a:rPr lang="en-US" dirty="0" smtClean="0"/>
              <a:t>Because his death occurred on the eve of Sabbath, he was hurriedly buried in a tomb given to his family by Joseph of </a:t>
            </a:r>
            <a:r>
              <a:rPr lang="en-US" dirty="0" err="1" smtClean="0"/>
              <a:t>Arimathea</a:t>
            </a:r>
            <a:r>
              <a:rPr lang="en-US" dirty="0" smtClean="0"/>
              <a:t> </a:t>
            </a:r>
          </a:p>
          <a:p>
            <a:pPr eaLnBrk="1" hangingPunct="1"/>
            <a:endParaRPr lang="en-US" dirty="0" smtClean="0"/>
          </a:p>
        </p:txBody>
      </p:sp>
      <p:pic>
        <p:nvPicPr>
          <p:cNvPr id="70660" name="Picture 4" descr="File:Miguel Angel Crucifixion La Redonda Logrono Spain.jpg">
            <a:hlinkClick r:id="rId3"/>
          </p:cNvPr>
          <p:cNvPicPr>
            <a:picLocks noChangeAspect="1" noChangeArrowheads="1"/>
          </p:cNvPicPr>
          <p:nvPr/>
        </p:nvPicPr>
        <p:blipFill>
          <a:blip r:embed="rId4" cstate="print"/>
          <a:srcRect/>
          <a:stretch>
            <a:fillRect/>
          </a:stretch>
        </p:blipFill>
        <p:spPr bwMode="auto">
          <a:xfrm>
            <a:off x="5257800" y="1219200"/>
            <a:ext cx="3810000" cy="563359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2000"/>
                                        <p:tgtEl>
                                          <p:spTgt spid="1198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9811"/>
                                        </p:tgtEl>
                                        <p:attrNameLst>
                                          <p:attrName>style.visibility</p:attrName>
                                        </p:attrNameLst>
                                      </p:cBhvr>
                                      <p:to>
                                        <p:strVal val="visible"/>
                                      </p:to>
                                    </p:set>
                                    <p:animEffect transition="in" filter="fade">
                                      <p:cBhvr>
                                        <p:cTn id="10" dur="2000"/>
                                        <p:tgtEl>
                                          <p:spTgt spid="119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P spid="1198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Mary and the angel Gabriel</a:t>
            </a:r>
            <a:endParaRPr lang="en-US" dirty="0"/>
          </a:p>
        </p:txBody>
      </p:sp>
      <p:sp>
        <p:nvSpPr>
          <p:cNvPr id="1026" name="AutoShape 2" descr="http://christmasshortstory.com/wp-content/uploads/2012/10/gabriel-visits-mary.jpg"/>
          <p:cNvSpPr>
            <a:spLocks noChangeAspect="1" noChangeArrowheads="1"/>
          </p:cNvSpPr>
          <p:nvPr/>
        </p:nvSpPr>
        <p:spPr bwMode="auto">
          <a:xfrm>
            <a:off x="155575" y="-1347788"/>
            <a:ext cx="2857500" cy="28194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30" name="AutoShape 6" descr="gabriel-visits-mary"/>
          <p:cNvSpPr>
            <a:spLocks noChangeAspect="1" noChangeArrowheads="1"/>
          </p:cNvSpPr>
          <p:nvPr/>
        </p:nvSpPr>
        <p:spPr bwMode="auto">
          <a:xfrm>
            <a:off x="304800" y="1828800"/>
            <a:ext cx="2857500" cy="28194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3" name="Picture 9" descr="C:\Users\Julie Walker\Documents\gabriel-visits-mary.jpg"/>
          <p:cNvPicPr>
            <a:picLocks noChangeAspect="1" noChangeArrowheads="1"/>
          </p:cNvPicPr>
          <p:nvPr/>
        </p:nvPicPr>
        <p:blipFill>
          <a:blip r:embed="rId2" cstate="print"/>
          <a:srcRect/>
          <a:stretch>
            <a:fillRect/>
          </a:stretch>
        </p:blipFill>
        <p:spPr bwMode="auto">
          <a:xfrm>
            <a:off x="3352800" y="1144016"/>
            <a:ext cx="5791200" cy="5713984"/>
          </a:xfrm>
          <a:prstGeom prst="rect">
            <a:avLst/>
          </a:prstGeom>
          <a:noFill/>
        </p:spPr>
      </p:pic>
      <p:sp>
        <p:nvSpPr>
          <p:cNvPr id="11" name="Rectangle 10"/>
          <p:cNvSpPr/>
          <p:nvPr/>
        </p:nvSpPr>
        <p:spPr>
          <a:xfrm>
            <a:off x="0" y="1143000"/>
            <a:ext cx="3276600" cy="6007157"/>
          </a:xfrm>
          <a:prstGeom prst="rect">
            <a:avLst/>
          </a:prstGeom>
        </p:spPr>
        <p:txBody>
          <a:bodyPr wrap="square">
            <a:spAutoFit/>
          </a:bodyPr>
          <a:lstStyle/>
          <a:p>
            <a:pPr>
              <a:lnSpc>
                <a:spcPct val="80000"/>
              </a:lnSpc>
              <a:buFont typeface="Arial" pitchFamily="34" charset="0"/>
              <a:buChar char="•"/>
            </a:pPr>
            <a:r>
              <a:rPr lang="en-US" sz="2100" dirty="0" smtClean="0"/>
              <a:t> Mary, Jesus’ mother, was engaged to Joseph when she was visited by the angel Gabriel who told her she had conceived “immaculately” which Christians believe means God implanted the child in her womb. </a:t>
            </a:r>
          </a:p>
          <a:p>
            <a:pPr>
              <a:lnSpc>
                <a:spcPct val="80000"/>
              </a:lnSpc>
              <a:buFont typeface="Arial" pitchFamily="34" charset="0"/>
              <a:buChar char="•"/>
            </a:pPr>
            <a:r>
              <a:rPr lang="en-US" sz="2100" dirty="0"/>
              <a:t> </a:t>
            </a:r>
            <a:r>
              <a:rPr lang="en-US" sz="2100" dirty="0" smtClean="0"/>
              <a:t>Joseph was told through a dream that he should still marry Mary and they married.</a:t>
            </a:r>
          </a:p>
          <a:p>
            <a:pPr>
              <a:lnSpc>
                <a:spcPct val="80000"/>
              </a:lnSpc>
              <a:buFont typeface="Arial" pitchFamily="34" charset="0"/>
              <a:buChar char="•"/>
            </a:pPr>
            <a:r>
              <a:rPr lang="en-US" sz="2100" dirty="0"/>
              <a:t> </a:t>
            </a:r>
            <a:r>
              <a:rPr lang="en-US" sz="2100" dirty="0" smtClean="0"/>
              <a:t> At the end of her pregnancy, Mary and Joseph were required by a decree of the Roman emperor Augustus to return to Bethlehem, a small city in the land of their births to be marked down for the tax rolls. </a:t>
            </a:r>
          </a:p>
          <a:p>
            <a:pPr>
              <a:lnSpc>
                <a:spcPct val="80000"/>
              </a:lnSpc>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Julie Walker\Documents\mary-at-the-tomb.jpg"/>
          <p:cNvPicPr>
            <a:picLocks noChangeAspect="1" noChangeArrowheads="1"/>
          </p:cNvPicPr>
          <p:nvPr/>
        </p:nvPicPr>
        <p:blipFill>
          <a:blip r:embed="rId2" cstate="print"/>
          <a:srcRect/>
          <a:stretch>
            <a:fillRect/>
          </a:stretch>
        </p:blipFill>
        <p:spPr bwMode="auto">
          <a:xfrm>
            <a:off x="-1" y="1447800"/>
            <a:ext cx="5685569" cy="5410200"/>
          </a:xfrm>
          <a:prstGeom prst="rect">
            <a:avLst/>
          </a:prstGeom>
          <a:noFill/>
        </p:spPr>
      </p:pic>
      <p:sp>
        <p:nvSpPr>
          <p:cNvPr id="4" name="TextBox 3"/>
          <p:cNvSpPr txBox="1"/>
          <p:nvPr/>
        </p:nvSpPr>
        <p:spPr>
          <a:xfrm>
            <a:off x="381000" y="304800"/>
            <a:ext cx="5410200" cy="646331"/>
          </a:xfrm>
          <a:prstGeom prst="rect">
            <a:avLst/>
          </a:prstGeom>
          <a:noFill/>
        </p:spPr>
        <p:txBody>
          <a:bodyPr wrap="square" rtlCol="0">
            <a:spAutoFit/>
          </a:bodyPr>
          <a:lstStyle/>
          <a:p>
            <a:r>
              <a:rPr lang="en-US" sz="3600" dirty="0" smtClean="0"/>
              <a:t>An Empty Tomb and a Visit</a:t>
            </a:r>
            <a:endParaRPr lang="en-US" sz="3600" dirty="0"/>
          </a:p>
        </p:txBody>
      </p:sp>
      <p:sp>
        <p:nvSpPr>
          <p:cNvPr id="5" name="TextBox 4"/>
          <p:cNvSpPr txBox="1"/>
          <p:nvPr/>
        </p:nvSpPr>
        <p:spPr>
          <a:xfrm>
            <a:off x="5715000" y="381001"/>
            <a:ext cx="3429000" cy="7109639"/>
          </a:xfrm>
          <a:prstGeom prst="rect">
            <a:avLst/>
          </a:prstGeom>
          <a:noFill/>
        </p:spPr>
        <p:txBody>
          <a:bodyPr wrap="square" rtlCol="0">
            <a:spAutoFit/>
          </a:bodyPr>
          <a:lstStyle/>
          <a:p>
            <a:pPr>
              <a:buFont typeface="Arial" pitchFamily="34" charset="0"/>
              <a:buChar char="•"/>
            </a:pPr>
            <a:r>
              <a:rPr lang="en-US" sz="2000" dirty="0" smtClean="0"/>
              <a:t> </a:t>
            </a:r>
            <a:r>
              <a:rPr lang="en-US" sz="2000" dirty="0" smtClean="0"/>
              <a:t>Mary </a:t>
            </a:r>
            <a:r>
              <a:rPr lang="en-US" sz="2000" dirty="0" err="1" smtClean="0"/>
              <a:t>Magdelen</a:t>
            </a:r>
            <a:r>
              <a:rPr lang="en-US" sz="2000" dirty="0" smtClean="0"/>
              <a:t> and other</a:t>
            </a:r>
          </a:p>
          <a:p>
            <a:r>
              <a:rPr lang="en-US" sz="2000" dirty="0" smtClean="0"/>
              <a:t>  women went to the tomb on</a:t>
            </a:r>
          </a:p>
          <a:p>
            <a:r>
              <a:rPr lang="en-US" sz="2000" dirty="0"/>
              <a:t> </a:t>
            </a:r>
            <a:r>
              <a:rPr lang="en-US" sz="2000" dirty="0" smtClean="0"/>
              <a:t> </a:t>
            </a:r>
            <a:r>
              <a:rPr lang="en-US" sz="2000" dirty="0" smtClean="0"/>
              <a:t>Sunday morning (in Jewish</a:t>
            </a:r>
          </a:p>
          <a:p>
            <a:r>
              <a:rPr lang="en-US" sz="2000" dirty="0"/>
              <a:t> </a:t>
            </a:r>
            <a:r>
              <a:rPr lang="en-US" sz="2000" dirty="0" smtClean="0"/>
              <a:t> </a:t>
            </a:r>
            <a:r>
              <a:rPr lang="en-US" sz="2000" dirty="0" smtClean="0"/>
              <a:t>tradition, it’s the first time</a:t>
            </a:r>
            <a:r>
              <a:rPr lang="en-US" sz="2000" dirty="0" smtClean="0"/>
              <a:t> </a:t>
            </a:r>
          </a:p>
          <a:p>
            <a:r>
              <a:rPr lang="en-US" sz="2000" dirty="0"/>
              <a:t> </a:t>
            </a:r>
            <a:r>
              <a:rPr lang="en-US" sz="2000" dirty="0" smtClean="0"/>
              <a:t> after the </a:t>
            </a:r>
            <a:r>
              <a:rPr lang="en-US" sz="2000" dirty="0"/>
              <a:t>S</a:t>
            </a:r>
            <a:r>
              <a:rPr lang="en-US" sz="2000" dirty="0" smtClean="0"/>
              <a:t>abbath has</a:t>
            </a:r>
          </a:p>
          <a:p>
            <a:r>
              <a:rPr lang="en-US" sz="2000" dirty="0"/>
              <a:t> </a:t>
            </a:r>
            <a:r>
              <a:rPr lang="en-US" sz="2000" dirty="0" smtClean="0"/>
              <a:t> </a:t>
            </a:r>
            <a:r>
              <a:rPr lang="en-US" sz="2000" dirty="0" smtClean="0"/>
              <a:t>concluded.</a:t>
            </a:r>
          </a:p>
          <a:p>
            <a:pPr>
              <a:buFont typeface="Arial" pitchFamily="34" charset="0"/>
              <a:buChar char="•"/>
            </a:pPr>
            <a:r>
              <a:rPr lang="en-US" sz="2000" dirty="0"/>
              <a:t> </a:t>
            </a:r>
            <a:r>
              <a:rPr lang="en-US" sz="2000" dirty="0" smtClean="0"/>
              <a:t> It’s assumed the women</a:t>
            </a:r>
          </a:p>
          <a:p>
            <a:r>
              <a:rPr lang="en-US" sz="2000" dirty="0"/>
              <a:t> </a:t>
            </a:r>
            <a:r>
              <a:rPr lang="en-US" sz="2000" dirty="0" smtClean="0"/>
              <a:t>  either wished to complete</a:t>
            </a:r>
          </a:p>
          <a:p>
            <a:r>
              <a:rPr lang="en-US" sz="2000" dirty="0"/>
              <a:t> </a:t>
            </a:r>
            <a:r>
              <a:rPr lang="en-US" sz="2000" dirty="0" smtClean="0"/>
              <a:t>  burial rights that had been</a:t>
            </a:r>
          </a:p>
          <a:p>
            <a:r>
              <a:rPr lang="en-US" sz="2000" dirty="0"/>
              <a:t> </a:t>
            </a:r>
            <a:r>
              <a:rPr lang="en-US" sz="2000" dirty="0" smtClean="0"/>
              <a:t>  quickly done before the </a:t>
            </a:r>
          </a:p>
          <a:p>
            <a:r>
              <a:rPr lang="en-US" sz="2000" dirty="0"/>
              <a:t> </a:t>
            </a:r>
            <a:r>
              <a:rPr lang="en-US" sz="2000" dirty="0" smtClean="0"/>
              <a:t>  Sabbath started or they</a:t>
            </a:r>
          </a:p>
          <a:p>
            <a:r>
              <a:rPr lang="en-US" sz="2000" dirty="0"/>
              <a:t> </a:t>
            </a:r>
            <a:r>
              <a:rPr lang="en-US" sz="2000" dirty="0" smtClean="0"/>
              <a:t>  were mourning.</a:t>
            </a:r>
          </a:p>
          <a:p>
            <a:pPr>
              <a:buFont typeface="Arial" pitchFamily="34" charset="0"/>
              <a:buChar char="•"/>
            </a:pPr>
            <a:r>
              <a:rPr lang="en-US" sz="2000" dirty="0"/>
              <a:t> </a:t>
            </a:r>
            <a:r>
              <a:rPr lang="en-US" sz="2000" dirty="0" smtClean="0"/>
              <a:t> When they get to the tomb,</a:t>
            </a:r>
          </a:p>
          <a:p>
            <a:r>
              <a:rPr lang="en-US" sz="2000" dirty="0" smtClean="0"/>
              <a:t>    the stone blocking the</a:t>
            </a:r>
          </a:p>
          <a:p>
            <a:r>
              <a:rPr lang="en-US" sz="2000" dirty="0"/>
              <a:t> </a:t>
            </a:r>
            <a:r>
              <a:rPr lang="en-US" sz="2000" dirty="0" smtClean="0"/>
              <a:t>   opening had been removed.</a:t>
            </a:r>
          </a:p>
          <a:p>
            <a:r>
              <a:rPr lang="en-US" sz="2000" dirty="0"/>
              <a:t> </a:t>
            </a:r>
            <a:r>
              <a:rPr lang="en-US" sz="2000" dirty="0" smtClean="0"/>
              <a:t>   The body of Jesus is gone.  </a:t>
            </a:r>
          </a:p>
          <a:p>
            <a:r>
              <a:rPr lang="en-US" sz="2000" dirty="0"/>
              <a:t> </a:t>
            </a:r>
            <a:r>
              <a:rPr lang="en-US" sz="2000" dirty="0" smtClean="0"/>
              <a:t>   Angels tell them that Jesus</a:t>
            </a:r>
          </a:p>
          <a:p>
            <a:r>
              <a:rPr lang="en-US" sz="2000" dirty="0"/>
              <a:t> </a:t>
            </a:r>
            <a:r>
              <a:rPr lang="en-US" sz="2000" dirty="0" smtClean="0"/>
              <a:t>   had been resurrected </a:t>
            </a:r>
          </a:p>
          <a:p>
            <a:pPr>
              <a:buFont typeface="Arial" pitchFamily="34" charset="0"/>
              <a:buChar char="•"/>
            </a:pPr>
            <a:r>
              <a:rPr lang="en-US" sz="2000" dirty="0"/>
              <a:t> </a:t>
            </a:r>
            <a:r>
              <a:rPr lang="en-US" sz="2000" dirty="0" smtClean="0"/>
              <a:t>Jesus appears to others</a:t>
            </a:r>
          </a:p>
          <a:p>
            <a:r>
              <a:rPr lang="en-US" sz="2000" dirty="0"/>
              <a:t> </a:t>
            </a:r>
            <a:r>
              <a:rPr lang="en-US" sz="2000" dirty="0" smtClean="0"/>
              <a:t>  showing the nail marks in his</a:t>
            </a:r>
          </a:p>
          <a:p>
            <a:r>
              <a:rPr lang="en-US" sz="2000" dirty="0"/>
              <a:t> </a:t>
            </a:r>
            <a:r>
              <a:rPr lang="en-US" sz="2000" dirty="0" smtClean="0"/>
              <a:t>  hands and feet.    </a:t>
            </a:r>
          </a:p>
          <a:p>
            <a:endParaRPr lang="en-US" dirty="0" smtClean="0"/>
          </a:p>
          <a:p>
            <a:pPr>
              <a:buFont typeface="Arial" pitchFamily="34" charset="0"/>
              <a:buChar char="•"/>
            </a:pP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The Conversion of Saul</a:t>
            </a:r>
          </a:p>
        </p:txBody>
      </p:sp>
      <p:sp>
        <p:nvSpPr>
          <p:cNvPr id="72707" name="Rectangle 3"/>
          <p:cNvSpPr>
            <a:spLocks noGrp="1" noChangeArrowheads="1"/>
          </p:cNvSpPr>
          <p:nvPr>
            <p:ph type="body" sz="half" idx="1"/>
          </p:nvPr>
        </p:nvSpPr>
        <p:spPr>
          <a:xfrm>
            <a:off x="228600" y="1600200"/>
            <a:ext cx="4267200" cy="5029200"/>
          </a:xfrm>
        </p:spPr>
        <p:txBody>
          <a:bodyPr>
            <a:normAutofit/>
          </a:bodyPr>
          <a:lstStyle/>
          <a:p>
            <a:pPr eaLnBrk="1" hangingPunct="1"/>
            <a:r>
              <a:rPr lang="en-US" sz="2500" dirty="0" err="1" smtClean="0"/>
              <a:t>Saulwas</a:t>
            </a:r>
            <a:r>
              <a:rPr lang="en-US" sz="2500" dirty="0" smtClean="0"/>
              <a:t> </a:t>
            </a:r>
            <a:r>
              <a:rPr lang="en-US" sz="2500" dirty="0" smtClean="0"/>
              <a:t>given instruction from the high priest ordering him to persecute </a:t>
            </a:r>
            <a:r>
              <a:rPr lang="en-US" sz="2500" dirty="0" smtClean="0"/>
              <a:t>Christians and he was know to be good at persecuting.</a:t>
            </a:r>
            <a:endParaRPr lang="en-US" sz="2500" dirty="0" smtClean="0"/>
          </a:p>
          <a:p>
            <a:pPr eaLnBrk="1" hangingPunct="1"/>
            <a:r>
              <a:rPr lang="en-US" sz="2500" dirty="0" smtClean="0"/>
              <a:t>While </a:t>
            </a:r>
            <a:r>
              <a:rPr lang="en-US" sz="2500" dirty="0" smtClean="0"/>
              <a:t>he was traveling to Damascus </a:t>
            </a:r>
            <a:r>
              <a:rPr lang="en-US" sz="2500" dirty="0" smtClean="0"/>
              <a:t>with </a:t>
            </a:r>
            <a:r>
              <a:rPr lang="en-US" sz="2500" dirty="0" smtClean="0"/>
              <a:t>companions, he saw a light, fell to the ground, and was blinded by God for what he had done.</a:t>
            </a:r>
          </a:p>
          <a:p>
            <a:pPr eaLnBrk="1" hangingPunct="1">
              <a:buFontTx/>
              <a:buNone/>
            </a:pPr>
            <a:endParaRPr lang="en-US" sz="2500" dirty="0" smtClean="0"/>
          </a:p>
        </p:txBody>
      </p:sp>
      <p:pic>
        <p:nvPicPr>
          <p:cNvPr id="72708" name="Picture 4" descr="saul"/>
          <p:cNvPicPr>
            <a:picLocks noChangeAspect="1" noChangeArrowheads="1"/>
          </p:cNvPicPr>
          <p:nvPr>
            <p:ph sz="half" idx="2"/>
          </p:nvPr>
        </p:nvPicPr>
        <p:blipFill>
          <a:blip r:embed="rId3" cstate="print"/>
          <a:srcRect/>
          <a:stretch>
            <a:fillRect/>
          </a:stretch>
        </p:blipFill>
        <p:spPr>
          <a:xfrm>
            <a:off x="4837113" y="1600200"/>
            <a:ext cx="3659187" cy="4525963"/>
          </a:xfrm>
          <a:noFill/>
          <a:ln w="28575">
            <a:solidFill>
              <a:srgbClr val="000000"/>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The Conversion of Saul contd.</a:t>
            </a:r>
          </a:p>
        </p:txBody>
      </p:sp>
      <p:sp>
        <p:nvSpPr>
          <p:cNvPr id="73731" name="Rectangle 3"/>
          <p:cNvSpPr>
            <a:spLocks noGrp="1" noChangeArrowheads="1"/>
          </p:cNvSpPr>
          <p:nvPr>
            <p:ph type="body" sz="half" idx="2"/>
          </p:nvPr>
        </p:nvSpPr>
        <p:spPr>
          <a:xfrm>
            <a:off x="4192588" y="1600200"/>
            <a:ext cx="4494212" cy="4525963"/>
          </a:xfrm>
        </p:spPr>
        <p:txBody>
          <a:bodyPr/>
          <a:lstStyle/>
          <a:p>
            <a:pPr eaLnBrk="1" hangingPunct="1"/>
            <a:r>
              <a:rPr lang="en-US" sz="2500" smtClean="0"/>
              <a:t>After meeting a prophesied priest and being healed, he changed his name to Paul and began preaching God’s word.</a:t>
            </a:r>
          </a:p>
          <a:p>
            <a:pPr eaLnBrk="1" hangingPunct="1"/>
            <a:r>
              <a:rPr lang="en-US" sz="2500" smtClean="0"/>
              <a:t>From this conversion, we get the metaphorical reference, "Road to Damascus" that has come to refer to a sudden conversion of thought or a change of heart.</a:t>
            </a:r>
          </a:p>
          <a:p>
            <a:pPr eaLnBrk="1" hangingPunct="1"/>
            <a:endParaRPr lang="en-US" sz="2500" smtClean="0"/>
          </a:p>
        </p:txBody>
      </p:sp>
      <p:pic>
        <p:nvPicPr>
          <p:cNvPr id="73732" name="Picture 4" descr="saul4"/>
          <p:cNvPicPr>
            <a:picLocks noChangeAspect="1" noChangeArrowheads="1"/>
          </p:cNvPicPr>
          <p:nvPr>
            <p:ph sz="half" idx="1"/>
          </p:nvPr>
        </p:nvPicPr>
        <p:blipFill>
          <a:blip r:embed="rId3" cstate="print"/>
          <a:srcRect/>
          <a:stretch>
            <a:fillRect/>
          </a:stretch>
        </p:blipFill>
        <p:spPr>
          <a:xfrm>
            <a:off x="677863" y="1906588"/>
            <a:ext cx="3378200" cy="3862387"/>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pPr eaLnBrk="1" hangingPunct="1"/>
            <a:r>
              <a:rPr lang="en-US" sz="4000" b="1" smtClean="0">
                <a:latin typeface="Bradley Hand ITC" pitchFamily="66" charset="0"/>
              </a:rPr>
              <a:t>Four Horsemen of the Apocalypse</a:t>
            </a:r>
            <a:br>
              <a:rPr lang="en-US" sz="4000" b="1" smtClean="0">
                <a:latin typeface="Bradley Hand ITC" pitchFamily="66" charset="0"/>
              </a:rPr>
            </a:br>
            <a:endParaRPr lang="en-US" sz="4000" b="1" smtClean="0">
              <a:latin typeface="Bradley Hand ITC" pitchFamily="66" charset="0"/>
            </a:endParaRPr>
          </a:p>
        </p:txBody>
      </p:sp>
      <p:graphicFrame>
        <p:nvGraphicFramePr>
          <p:cNvPr id="100355" name="Group 3"/>
          <p:cNvGraphicFramePr>
            <a:graphicFrameLocks noGrp="1"/>
          </p:cNvGraphicFramePr>
          <p:nvPr>
            <p:ph sz="half" idx="2"/>
          </p:nvPr>
        </p:nvGraphicFramePr>
        <p:xfrm>
          <a:off x="914400" y="914400"/>
          <a:ext cx="7086600" cy="3373438"/>
        </p:xfrm>
        <a:graphic>
          <a:graphicData uri="http://schemas.openxmlformats.org/drawingml/2006/table">
            <a:tbl>
              <a:tblPr/>
              <a:tblGrid>
                <a:gridCol w="1771650"/>
                <a:gridCol w="1771650"/>
                <a:gridCol w="1771650"/>
                <a:gridCol w="1771650"/>
              </a:tblGrid>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Bradley Hand ITC" pitchFamily="66"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Bradley Hand ITC" pitchFamily="66" charset="0"/>
                        </a:rPr>
                        <a:t>Horse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Bradley Hand ITC" pitchFamily="66" charset="0"/>
                        </a:rPr>
                        <a:t>Rider’s weapon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Bradley Hand ITC" pitchFamily="66" charset="0"/>
                        </a:rPr>
                        <a:t>Power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Bradley Hand ITC" pitchFamily="66" charset="0"/>
                        </a:rPr>
                        <a:t>Conquest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Bradley Hand ITC" pitchFamily="66" charset="0"/>
                        </a:rPr>
                        <a:t>White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Bradley Hand ITC" pitchFamily="66" charset="0"/>
                        </a:rPr>
                        <a:t>Crown &amp; bow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rPr>
                        <a:t>To go forth in conquest; to kill with the beasts of the earth.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Bradley Hand ITC" pitchFamily="66" charset="0"/>
                        </a:rPr>
                        <a:t>War or Mass Destruction</a:t>
                      </a:r>
                      <a:endParaRPr kumimoji="0" lang="en-US" sz="2000" b="1" i="0" u="none" strike="noStrike" cap="none" normalizeH="0" baseline="0" dirty="0" smtClean="0">
                        <a:ln>
                          <a:noFill/>
                        </a:ln>
                        <a:solidFill>
                          <a:schemeClr val="tx1"/>
                        </a:solidFill>
                        <a:effectLst/>
                        <a:latin typeface="Bradley Hand ITC"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Bradley Hand ITC" pitchFamily="66"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Bradley Hand ITC" pitchFamily="66" charset="0"/>
                        </a:rPr>
                        <a:t>Sword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rPr>
                        <a:t>To take </a:t>
                      </a:r>
                      <a:r>
                        <a:rPr kumimoji="0" lang="en-US" sz="1400" b="1" i="0" u="none" strike="noStrike" cap="none" normalizeH="0" baseline="0" smtClean="0">
                          <a:ln>
                            <a:noFill/>
                          </a:ln>
                          <a:solidFill>
                            <a:schemeClr val="tx1"/>
                          </a:solidFill>
                          <a:effectLst/>
                          <a:latin typeface="Bradley Hand ITC" pitchFamily="66" charset="0"/>
                          <a:hlinkClick r:id="rId3" tooltip="Peace"/>
                        </a:rPr>
                        <a:t>peace</a:t>
                      </a:r>
                      <a:r>
                        <a:rPr kumimoji="0" lang="en-US" sz="1400" b="1" i="0" u="none" strike="noStrike" cap="none" normalizeH="0" baseline="0" smtClean="0">
                          <a:ln>
                            <a:noFill/>
                          </a:ln>
                          <a:solidFill>
                            <a:schemeClr val="tx1"/>
                          </a:solidFill>
                          <a:effectLst/>
                          <a:latin typeface="Bradley Hand ITC" pitchFamily="66" charset="0"/>
                        </a:rPr>
                        <a:t> from the earth, and let men kill one another with the sword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Bradley Hand ITC" pitchFamily="66" charset="0"/>
                        </a:rPr>
                        <a:t>Famine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Bradley Hand ITC" pitchFamily="66" charset="0"/>
                        </a:rPr>
                        <a:t>Black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Bradley Hand ITC" pitchFamily="66" charset="0"/>
                        </a:rPr>
                        <a:t>Balance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chemeClr val="tx1"/>
                          </a:solidFill>
                          <a:effectLst/>
                          <a:latin typeface="Bradley Hand ITC" pitchFamily="66" charset="0"/>
                        </a:rPr>
                        <a:t>To bring </a:t>
                      </a:r>
                      <a:r>
                        <a:rPr kumimoji="0" lang="en-US" sz="1400" b="1" i="0" u="none" strike="noStrike" cap="none" normalizeH="0" baseline="0" smtClean="0">
                          <a:ln>
                            <a:noFill/>
                          </a:ln>
                          <a:solidFill>
                            <a:schemeClr val="tx1"/>
                          </a:solidFill>
                          <a:effectLst/>
                          <a:latin typeface="Bradley Hand ITC" pitchFamily="66" charset="0"/>
                          <a:hlinkClick r:id="rId4" tooltip="Famine"/>
                        </a:rPr>
                        <a:t>famine</a:t>
                      </a:r>
                      <a:r>
                        <a:rPr kumimoji="0" lang="en-US" sz="1400" b="1" i="0" u="none" strike="noStrike" cap="none" normalizeH="0" baseline="0" smtClean="0">
                          <a:ln>
                            <a:noFill/>
                          </a:ln>
                          <a:solidFill>
                            <a:schemeClr val="tx1"/>
                          </a:solidFill>
                          <a:effectLst/>
                          <a:latin typeface="Bradley Hand ITC" pitchFamily="66" charset="0"/>
                        </a:rPr>
                        <a:t> To kill with hunger.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Bradley Hand ITC" pitchFamily="66" charset="0"/>
                        </a:rPr>
                        <a:t>Death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Bradley Hand ITC" pitchFamily="66" charset="0"/>
                        </a:rPr>
                        <a:t>Pale /Green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Bradley Hand ITC" pitchFamily="66" charset="0"/>
                        </a:rPr>
                        <a:t>Scythe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Bradley Hand ITC" pitchFamily="66" charset="0"/>
                        </a:rPr>
                        <a:t>To kill </a:t>
                      </a:r>
                      <a:r>
                        <a:rPr kumimoji="0" lang="en-US" sz="1400" b="1" i="0" u="none" strike="noStrike" cap="none" normalizeH="0" baseline="0" dirty="0" smtClean="0">
                          <a:ln>
                            <a:noFill/>
                          </a:ln>
                          <a:solidFill>
                            <a:schemeClr val="tx1"/>
                          </a:solidFill>
                          <a:effectLst/>
                          <a:latin typeface="Bradley Hand ITC" pitchFamily="66" charset="0"/>
                        </a:rPr>
                        <a:t>with death and disease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4787" name="Picture 35"/>
          <p:cNvPicPr>
            <a:picLocks noChangeAspect="1" noChangeArrowheads="1"/>
          </p:cNvPicPr>
          <p:nvPr/>
        </p:nvPicPr>
        <p:blipFill>
          <a:blip r:embed="rId5" cstate="print"/>
          <a:srcRect/>
          <a:stretch>
            <a:fillRect/>
          </a:stretch>
        </p:blipFill>
        <p:spPr bwMode="auto">
          <a:xfrm>
            <a:off x="1371600" y="4191000"/>
            <a:ext cx="44958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Armageddon</a:t>
            </a:r>
          </a:p>
        </p:txBody>
      </p:sp>
      <p:sp>
        <p:nvSpPr>
          <p:cNvPr id="75779" name="Rectangle 3"/>
          <p:cNvSpPr>
            <a:spLocks noGrp="1" noChangeArrowheads="1"/>
          </p:cNvSpPr>
          <p:nvPr>
            <p:ph type="body" sz="half" idx="1"/>
          </p:nvPr>
        </p:nvSpPr>
        <p:spPr/>
        <p:txBody>
          <a:bodyPr>
            <a:normAutofit lnSpcReduction="10000"/>
          </a:bodyPr>
          <a:lstStyle/>
          <a:p>
            <a:r>
              <a:rPr lang="en-US" sz="2400" dirty="0"/>
              <a:t>I</a:t>
            </a:r>
            <a:r>
              <a:rPr lang="en-US" sz="2400" dirty="0" smtClean="0"/>
              <a:t>n </a:t>
            </a:r>
            <a:r>
              <a:rPr lang="en-US" sz="2400" dirty="0" smtClean="0"/>
              <a:t>the </a:t>
            </a:r>
            <a:r>
              <a:rPr lang="en-US" sz="2400" dirty="0" smtClean="0"/>
              <a:t>last book of the New Testament called The Book </a:t>
            </a:r>
            <a:r>
              <a:rPr lang="en-US" sz="2400" dirty="0" smtClean="0"/>
              <a:t>of </a:t>
            </a:r>
            <a:r>
              <a:rPr lang="en-US" sz="2400" dirty="0" smtClean="0"/>
              <a:t>Revelations, </a:t>
            </a:r>
            <a:r>
              <a:rPr lang="en-US" sz="2400" dirty="0" err="1" smtClean="0"/>
              <a:t>Armegeddon</a:t>
            </a:r>
            <a:r>
              <a:rPr lang="en-US" sz="2400" dirty="0" smtClean="0"/>
              <a:t> is the site of </a:t>
            </a:r>
            <a:r>
              <a:rPr lang="en-US" sz="2400" dirty="0" smtClean="0"/>
              <a:t>an epic battle </a:t>
            </a:r>
            <a:r>
              <a:rPr lang="en-US" sz="2400" dirty="0" smtClean="0"/>
              <a:t>where Jesus, the Messiah, </a:t>
            </a:r>
            <a:r>
              <a:rPr lang="en-US" sz="2400" dirty="0" smtClean="0"/>
              <a:t>defeats </a:t>
            </a:r>
            <a:r>
              <a:rPr lang="en-US" sz="2400" dirty="0" smtClean="0"/>
              <a:t>the Anti-Christ, Satan.</a:t>
            </a:r>
          </a:p>
          <a:p>
            <a:r>
              <a:rPr lang="en-US" sz="2400" dirty="0" smtClean="0"/>
              <a:t>After this defeat, </a:t>
            </a:r>
            <a:r>
              <a:rPr lang="en-US" sz="2400" dirty="0" smtClean="0"/>
              <a:t>Satan will be put into the bottomless pit or abyss for 1,000 years, known as the Millennial age.</a:t>
            </a:r>
          </a:p>
        </p:txBody>
      </p:sp>
      <p:pic>
        <p:nvPicPr>
          <p:cNvPr id="75780" name="Picture 4"/>
          <p:cNvPicPr>
            <a:picLocks noChangeAspect="1" noChangeArrowheads="1"/>
          </p:cNvPicPr>
          <p:nvPr>
            <p:ph type="body" sz="half" idx="2"/>
          </p:nvPr>
        </p:nvPicPr>
        <p:blipFill>
          <a:blip r:embed="rId3" cstate="print"/>
          <a:srcRect/>
          <a:stretch>
            <a:fillRect/>
          </a:stretch>
        </p:blipFill>
        <p:spPr>
          <a:xfrm>
            <a:off x="4572000" y="1295400"/>
            <a:ext cx="4351338" cy="48768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body" idx="1"/>
          </p:nvPr>
        </p:nvSpPr>
        <p:spPr/>
        <p:txBody>
          <a:bodyPr>
            <a:normAutofit/>
          </a:bodyPr>
          <a:lstStyle/>
          <a:p>
            <a:pPr eaLnBrk="1" hangingPunct="1"/>
            <a:r>
              <a:rPr lang="en-US" dirty="0" smtClean="0"/>
              <a:t>Mammon is a Hebrew </a:t>
            </a:r>
            <a:r>
              <a:rPr lang="en-US" dirty="0" smtClean="0"/>
              <a:t>word describing</a:t>
            </a:r>
          </a:p>
          <a:p>
            <a:pPr eaLnBrk="1" hangingPunct="1">
              <a:buNone/>
            </a:pPr>
            <a:r>
              <a:rPr lang="en-US" dirty="0"/>
              <a:t> </a:t>
            </a:r>
            <a:r>
              <a:rPr lang="en-US" dirty="0" smtClean="0"/>
              <a:t>   material </a:t>
            </a:r>
            <a:r>
              <a:rPr lang="en-US" dirty="0" smtClean="0"/>
              <a:t>wealth or greed</a:t>
            </a:r>
          </a:p>
          <a:p>
            <a:pPr eaLnBrk="1" hangingPunct="1"/>
            <a:r>
              <a:rPr lang="en-US" dirty="0" smtClean="0"/>
              <a:t>Personified in the Bible:</a:t>
            </a:r>
          </a:p>
          <a:p>
            <a:pPr eaLnBrk="1" hangingPunct="1">
              <a:buFontTx/>
              <a:buNone/>
            </a:pPr>
            <a:r>
              <a:rPr lang="en-US" dirty="0" smtClean="0"/>
              <a:t>	“No one can serve two masters, for either he will hate the one and love the other; or else he will be devoted to one and despise the other. You can not serve both God and Mammon.”</a:t>
            </a:r>
          </a:p>
        </p:txBody>
      </p:sp>
      <p:sp>
        <p:nvSpPr>
          <p:cNvPr id="66563" name="Rectangle 3"/>
          <p:cNvSpPr>
            <a:spLocks noChangeArrowheads="1"/>
          </p:cNvSpPr>
          <p:nvPr/>
        </p:nvSpPr>
        <p:spPr bwMode="auto">
          <a:xfrm>
            <a:off x="304800" y="228600"/>
            <a:ext cx="7772400" cy="1470025"/>
          </a:xfrm>
          <a:prstGeom prst="rect">
            <a:avLst/>
          </a:prstGeom>
          <a:noFill/>
          <a:ln w="9525">
            <a:noFill/>
            <a:miter lim="800000"/>
            <a:headEnd/>
            <a:tailEnd/>
          </a:ln>
          <a:effectLst/>
        </p:spPr>
        <p:txBody>
          <a:bodyPr anchor="ctr"/>
          <a:lstStyle/>
          <a:p>
            <a:pPr algn="ctr"/>
            <a:r>
              <a:rPr lang="en-US" sz="5400"/>
              <a:t>Mammon</a:t>
            </a:r>
          </a:p>
        </p:txBody>
      </p:sp>
      <p:sp>
        <p:nvSpPr>
          <p:cNvPr id="66564" name="Rectangle 4"/>
          <p:cNvSpPr>
            <a:spLocks noChangeArrowheads="1"/>
          </p:cNvSpPr>
          <p:nvPr/>
        </p:nvSpPr>
        <p:spPr bwMode="auto">
          <a:xfrm>
            <a:off x="7467600" y="381000"/>
            <a:ext cx="1447800" cy="1905000"/>
          </a:xfrm>
          <a:prstGeom prst="rect">
            <a:avLst/>
          </a:prstGeom>
          <a:noFill/>
          <a:ln w="152400">
            <a:solidFill>
              <a:schemeClr val="tx1"/>
            </a:solidFill>
            <a:miter lim="800000"/>
            <a:headEnd/>
            <a:tailEnd/>
          </a:ln>
          <a:effectLst/>
        </p:spPr>
        <p:txBody>
          <a:bodyPr wrap="none" anchor="ctr"/>
          <a:lstStyle/>
          <a:p>
            <a:endParaRPr lang="en-US"/>
          </a:p>
        </p:txBody>
      </p:sp>
      <p:pic>
        <p:nvPicPr>
          <p:cNvPr id="66565" name="Picture 5" descr="The_worship_of_Mammon"/>
          <p:cNvPicPr>
            <a:picLocks noChangeAspect="1" noChangeArrowheads="1"/>
          </p:cNvPicPr>
          <p:nvPr/>
        </p:nvPicPr>
        <p:blipFill>
          <a:blip r:embed="rId3" cstate="print"/>
          <a:srcRect/>
          <a:stretch>
            <a:fillRect/>
          </a:stretch>
        </p:blipFill>
        <p:spPr bwMode="auto">
          <a:xfrm>
            <a:off x="7315200" y="228600"/>
            <a:ext cx="1565275" cy="2011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ctrTitle"/>
          </p:nvPr>
        </p:nvSpPr>
        <p:spPr>
          <a:xfrm>
            <a:off x="1447800" y="152401"/>
            <a:ext cx="7696200" cy="838200"/>
          </a:xfrm>
        </p:spPr>
        <p:txBody>
          <a:bodyPr>
            <a:noAutofit/>
          </a:bodyPr>
          <a:lstStyle/>
          <a:p>
            <a:pPr eaLnBrk="1" hangingPunct="1"/>
            <a:r>
              <a:rPr lang="en-US" sz="5500" dirty="0" smtClean="0">
                <a:latin typeface="Matura MT Script Capitals" pitchFamily="66" charset="0"/>
              </a:rPr>
              <a:t>King Arthur &amp; Camelot</a:t>
            </a:r>
            <a:endParaRPr lang="en-US" sz="5500" dirty="0" smtClean="0">
              <a:latin typeface="Matura MT Script Capitals" pitchFamily="66" charset="0"/>
            </a:endParaRPr>
          </a:p>
        </p:txBody>
      </p:sp>
      <p:sp>
        <p:nvSpPr>
          <p:cNvPr id="76804" name="Rectangle 4"/>
          <p:cNvSpPr>
            <a:spLocks noGrp="1" noChangeArrowheads="1"/>
          </p:cNvSpPr>
          <p:nvPr>
            <p:ph type="subTitle" idx="1"/>
          </p:nvPr>
        </p:nvSpPr>
        <p:spPr>
          <a:xfrm>
            <a:off x="2514600" y="990600"/>
            <a:ext cx="6629400" cy="2209800"/>
          </a:xfrm>
        </p:spPr>
        <p:txBody>
          <a:bodyPr>
            <a:normAutofit fontScale="85000" lnSpcReduction="10000"/>
          </a:bodyPr>
          <a:lstStyle/>
          <a:p>
            <a:pPr algn="l" eaLnBrk="1" hangingPunct="1">
              <a:lnSpc>
                <a:spcPct val="80000"/>
              </a:lnSpc>
              <a:spcBef>
                <a:spcPts val="600"/>
              </a:spcBef>
              <a:buFont typeface="Arial" pitchFamily="34" charset="0"/>
              <a:buChar char="•"/>
            </a:pPr>
            <a:r>
              <a:rPr lang="en-US" sz="2800" dirty="0" smtClean="0">
                <a:solidFill>
                  <a:schemeClr val="tx1"/>
                </a:solidFill>
              </a:rPr>
              <a:t> </a:t>
            </a:r>
            <a:r>
              <a:rPr lang="en-US" sz="2800" dirty="0" smtClean="0">
                <a:solidFill>
                  <a:schemeClr val="tx1"/>
                </a:solidFill>
              </a:rPr>
              <a:t>Camelot was the famous </a:t>
            </a:r>
            <a:r>
              <a:rPr lang="en-US" sz="2800" dirty="0" smtClean="0">
                <a:solidFill>
                  <a:schemeClr val="tx1"/>
                </a:solidFill>
              </a:rPr>
              <a:t>court of King </a:t>
            </a:r>
            <a:r>
              <a:rPr lang="en-US" sz="2800" dirty="0" smtClean="0">
                <a:solidFill>
                  <a:schemeClr val="tx1"/>
                </a:solidFill>
              </a:rPr>
              <a:t>Arthur in</a:t>
            </a:r>
          </a:p>
          <a:p>
            <a:pPr algn="l" eaLnBrk="1" hangingPunct="1">
              <a:lnSpc>
                <a:spcPct val="80000"/>
              </a:lnSpc>
              <a:spcBef>
                <a:spcPts val="600"/>
              </a:spcBef>
            </a:pPr>
            <a:r>
              <a:rPr lang="en-US" sz="2800" dirty="0">
                <a:solidFill>
                  <a:schemeClr val="tx1"/>
                </a:solidFill>
              </a:rPr>
              <a:t> </a:t>
            </a:r>
            <a:r>
              <a:rPr lang="en-US" sz="2800" dirty="0" smtClean="0">
                <a:solidFill>
                  <a:schemeClr val="tx1"/>
                </a:solidFill>
              </a:rPr>
              <a:t>  ancient England</a:t>
            </a:r>
            <a:endParaRPr lang="en-US" sz="2800" dirty="0" smtClean="0">
              <a:solidFill>
                <a:schemeClr val="tx1"/>
              </a:solidFill>
            </a:endParaRPr>
          </a:p>
          <a:p>
            <a:pPr algn="l" eaLnBrk="1" hangingPunct="1">
              <a:lnSpc>
                <a:spcPct val="80000"/>
              </a:lnSpc>
              <a:spcBef>
                <a:spcPts val="600"/>
              </a:spcBef>
              <a:buFont typeface="Arial" pitchFamily="34" charset="0"/>
              <a:buChar char="•"/>
            </a:pPr>
            <a:r>
              <a:rPr lang="en-US" sz="2800" dirty="0" smtClean="0">
                <a:solidFill>
                  <a:schemeClr val="tx1"/>
                </a:solidFill>
              </a:rPr>
              <a:t> The knights of his court uphold noble virtues of</a:t>
            </a:r>
          </a:p>
          <a:p>
            <a:pPr algn="l" eaLnBrk="1" hangingPunct="1">
              <a:lnSpc>
                <a:spcPct val="80000"/>
              </a:lnSpc>
              <a:spcBef>
                <a:spcPts val="600"/>
              </a:spcBef>
            </a:pPr>
            <a:r>
              <a:rPr lang="en-US" sz="2800" dirty="0">
                <a:solidFill>
                  <a:schemeClr val="tx1"/>
                </a:solidFill>
              </a:rPr>
              <a:t> </a:t>
            </a:r>
            <a:r>
              <a:rPr lang="en-US" sz="2800" dirty="0" smtClean="0">
                <a:solidFill>
                  <a:schemeClr val="tx1"/>
                </a:solidFill>
              </a:rPr>
              <a:t>  justice</a:t>
            </a:r>
            <a:r>
              <a:rPr lang="en-US" sz="2800" dirty="0" smtClean="0">
                <a:solidFill>
                  <a:schemeClr val="tx1"/>
                </a:solidFill>
              </a:rPr>
              <a:t>, truth and bravery</a:t>
            </a:r>
          </a:p>
          <a:p>
            <a:pPr algn="l" eaLnBrk="1" hangingPunct="1">
              <a:lnSpc>
                <a:spcPct val="80000"/>
              </a:lnSpc>
              <a:spcBef>
                <a:spcPts val="600"/>
              </a:spcBef>
              <a:buFont typeface="Arial" pitchFamily="34" charset="0"/>
              <a:buChar char="•"/>
            </a:pPr>
            <a:r>
              <a:rPr lang="en-US" sz="2800" dirty="0">
                <a:solidFill>
                  <a:schemeClr val="tx1"/>
                </a:solidFill>
              </a:rPr>
              <a:t> </a:t>
            </a:r>
            <a:r>
              <a:rPr lang="en-US" sz="2800" dirty="0" smtClean="0">
                <a:solidFill>
                  <a:schemeClr val="tx1"/>
                </a:solidFill>
              </a:rPr>
              <a:t>The knights sat at a round table in order that all</a:t>
            </a:r>
          </a:p>
          <a:p>
            <a:pPr algn="l" eaLnBrk="1" hangingPunct="1">
              <a:lnSpc>
                <a:spcPct val="80000"/>
              </a:lnSpc>
              <a:spcBef>
                <a:spcPts val="600"/>
              </a:spcBef>
            </a:pPr>
            <a:r>
              <a:rPr lang="en-US" sz="2800" dirty="0" smtClean="0">
                <a:solidFill>
                  <a:schemeClr val="tx1"/>
                </a:solidFill>
              </a:rPr>
              <a:t>   would be considered equal</a:t>
            </a:r>
            <a:endParaRPr lang="en-US" sz="2800" dirty="0" smtClean="0">
              <a:solidFill>
                <a:schemeClr val="tx1"/>
              </a:solidFill>
            </a:endParaRPr>
          </a:p>
        </p:txBody>
      </p:sp>
      <p:pic>
        <p:nvPicPr>
          <p:cNvPr id="40963" name="Picture 3" descr="C:\Users\Julie Walker\Documents\king_arthur_3.jpg"/>
          <p:cNvPicPr>
            <a:picLocks noChangeAspect="1" noChangeArrowheads="1"/>
          </p:cNvPicPr>
          <p:nvPr/>
        </p:nvPicPr>
        <p:blipFill>
          <a:blip r:embed="rId3" cstate="print"/>
          <a:srcRect/>
          <a:stretch>
            <a:fillRect/>
          </a:stretch>
        </p:blipFill>
        <p:spPr bwMode="auto">
          <a:xfrm>
            <a:off x="0" y="0"/>
            <a:ext cx="2133600" cy="3077308"/>
          </a:xfrm>
          <a:prstGeom prst="rect">
            <a:avLst/>
          </a:prstGeom>
          <a:noFill/>
        </p:spPr>
      </p:pic>
      <p:pic>
        <p:nvPicPr>
          <p:cNvPr id="40964" name="Picture 4" descr="C:\Users\Julie Walker\Documents\250px-King_Arthur_and_the_Knights_of_the_Round_Table.jpg"/>
          <p:cNvPicPr>
            <a:picLocks noChangeAspect="1" noChangeArrowheads="1"/>
          </p:cNvPicPr>
          <p:nvPr/>
        </p:nvPicPr>
        <p:blipFill>
          <a:blip r:embed="rId4" cstate="print"/>
          <a:srcRect/>
          <a:stretch>
            <a:fillRect/>
          </a:stretch>
        </p:blipFill>
        <p:spPr bwMode="auto">
          <a:xfrm>
            <a:off x="4884613" y="3276600"/>
            <a:ext cx="4126037" cy="3581400"/>
          </a:xfrm>
          <a:prstGeom prst="rect">
            <a:avLst/>
          </a:prstGeom>
          <a:noFill/>
        </p:spPr>
      </p:pic>
      <p:pic>
        <p:nvPicPr>
          <p:cNvPr id="40965" name="Picture 5" descr="C:\Users\Julie Walker\Documents\CAMELOT.jpg"/>
          <p:cNvPicPr>
            <a:picLocks noChangeAspect="1" noChangeArrowheads="1"/>
          </p:cNvPicPr>
          <p:nvPr/>
        </p:nvPicPr>
        <p:blipFill>
          <a:blip r:embed="rId5" cstate="print"/>
          <a:srcRect/>
          <a:stretch>
            <a:fillRect/>
          </a:stretch>
        </p:blipFill>
        <p:spPr bwMode="auto">
          <a:xfrm>
            <a:off x="0" y="3276600"/>
            <a:ext cx="4775200" cy="3581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274638"/>
            <a:ext cx="4038600" cy="1143000"/>
          </a:xfrm>
        </p:spPr>
        <p:txBody>
          <a:bodyPr/>
          <a:lstStyle/>
          <a:p>
            <a:pPr eaLnBrk="1" hangingPunct="1"/>
            <a:r>
              <a:rPr lang="en-US" dirty="0" smtClean="0"/>
              <a:t>Holy Grail</a:t>
            </a:r>
          </a:p>
        </p:txBody>
      </p:sp>
      <p:sp>
        <p:nvSpPr>
          <p:cNvPr id="71683" name="Rectangle 3"/>
          <p:cNvSpPr>
            <a:spLocks noGrp="1" noChangeArrowheads="1"/>
          </p:cNvSpPr>
          <p:nvPr>
            <p:ph sz="half" idx="1"/>
          </p:nvPr>
        </p:nvSpPr>
        <p:spPr/>
        <p:txBody>
          <a:bodyPr/>
          <a:lstStyle/>
          <a:p>
            <a:pPr eaLnBrk="1" hangingPunct="1"/>
            <a:endParaRPr lang="en-US" sz="2800" smtClean="0"/>
          </a:p>
        </p:txBody>
      </p:sp>
      <p:sp>
        <p:nvSpPr>
          <p:cNvPr id="71684" name="Rectangle 4"/>
          <p:cNvSpPr>
            <a:spLocks noGrp="1" noChangeArrowheads="1"/>
          </p:cNvSpPr>
          <p:nvPr>
            <p:ph type="body" sz="half" idx="2"/>
          </p:nvPr>
        </p:nvSpPr>
        <p:spPr>
          <a:xfrm>
            <a:off x="4648200" y="427037"/>
            <a:ext cx="4038600" cy="5973763"/>
          </a:xfrm>
        </p:spPr>
        <p:txBody>
          <a:bodyPr>
            <a:noAutofit/>
          </a:bodyPr>
          <a:lstStyle/>
          <a:p>
            <a:pPr eaLnBrk="1" hangingPunct="1"/>
            <a:r>
              <a:rPr lang="en-US" sz="2400" dirty="0" smtClean="0"/>
              <a:t>The Grail was said to be the </a:t>
            </a:r>
            <a:r>
              <a:rPr lang="en-US" sz="2400" dirty="0" smtClean="0"/>
              <a:t>cup used </a:t>
            </a:r>
            <a:r>
              <a:rPr lang="en-US" sz="2400" dirty="0" smtClean="0"/>
              <a:t>by Jesus at the Last Supper.</a:t>
            </a:r>
          </a:p>
          <a:p>
            <a:pPr eaLnBrk="1" hangingPunct="1"/>
            <a:r>
              <a:rPr lang="en-US" sz="2400" dirty="0" smtClean="0"/>
              <a:t>It was also used at the Crucifixion, the one that received the blood which flowed from the spear thrust in Christ's side. </a:t>
            </a:r>
          </a:p>
          <a:p>
            <a:pPr eaLnBrk="1" hangingPunct="1"/>
            <a:r>
              <a:rPr lang="en-US" sz="2400" dirty="0" smtClean="0"/>
              <a:t>Numerous legends of the quest for the Holy Grail, which would bring healing and eternal life, have been recounted in various ancient times.</a:t>
            </a:r>
          </a:p>
        </p:txBody>
      </p:sp>
      <p:pic>
        <p:nvPicPr>
          <p:cNvPr id="71685" name="Picture 5" descr="View Image">
            <a:hlinkClick r:id="rId3"/>
          </p:cNvPr>
          <p:cNvPicPr>
            <a:picLocks noChangeAspect="1" noChangeArrowheads="1"/>
          </p:cNvPicPr>
          <p:nvPr/>
        </p:nvPicPr>
        <p:blipFill>
          <a:blip r:embed="rId4" cstate="print"/>
          <a:srcRect/>
          <a:stretch>
            <a:fillRect/>
          </a:stretch>
        </p:blipFill>
        <p:spPr bwMode="auto">
          <a:xfrm>
            <a:off x="457200" y="1524000"/>
            <a:ext cx="40386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895600" cy="1143000"/>
          </a:xfrm>
        </p:spPr>
        <p:txBody>
          <a:bodyPr/>
          <a:lstStyle/>
          <a:p>
            <a:r>
              <a:rPr lang="en-US" dirty="0" smtClean="0"/>
              <a:t>Valhalla</a:t>
            </a:r>
            <a:endParaRPr lang="en-US" dirty="0"/>
          </a:p>
        </p:txBody>
      </p:sp>
      <p:sp>
        <p:nvSpPr>
          <p:cNvPr id="3" name="Content Placeholder 2"/>
          <p:cNvSpPr>
            <a:spLocks noGrp="1"/>
          </p:cNvSpPr>
          <p:nvPr>
            <p:ph sz="half" idx="1"/>
          </p:nvPr>
        </p:nvSpPr>
        <p:spPr>
          <a:xfrm>
            <a:off x="457200" y="1219200"/>
            <a:ext cx="2895600" cy="4906963"/>
          </a:xfrm>
        </p:spPr>
        <p:txBody>
          <a:bodyPr>
            <a:normAutofit fontScale="85000" lnSpcReduction="10000"/>
          </a:bodyPr>
          <a:lstStyle/>
          <a:p>
            <a:r>
              <a:rPr lang="en-US" dirty="0" smtClean="0"/>
              <a:t>The ancient Norse “hall of the dead” for those who died in combat. </a:t>
            </a:r>
          </a:p>
          <a:p>
            <a:r>
              <a:rPr lang="en-US" dirty="0" smtClean="0"/>
              <a:t>Those who died were led there by the </a:t>
            </a:r>
            <a:r>
              <a:rPr lang="en-US" dirty="0" err="1" smtClean="0"/>
              <a:t>valkyries</a:t>
            </a:r>
            <a:r>
              <a:rPr lang="en-US" dirty="0" smtClean="0"/>
              <a:t>, women who decided who lived or died in battle.</a:t>
            </a:r>
            <a:endParaRPr lang="en-US" dirty="0"/>
          </a:p>
        </p:txBody>
      </p:sp>
      <p:pic>
        <p:nvPicPr>
          <p:cNvPr id="41986" name="Picture 2" descr="C:\Users\Julie Walker\Documents\800px-Walhall_by_Emil_Doepler.jpg"/>
          <p:cNvPicPr>
            <a:picLocks noChangeAspect="1" noChangeArrowheads="1"/>
          </p:cNvPicPr>
          <p:nvPr/>
        </p:nvPicPr>
        <p:blipFill>
          <a:blip r:embed="rId2" cstate="print"/>
          <a:srcRect/>
          <a:stretch>
            <a:fillRect/>
          </a:stretch>
        </p:blipFill>
        <p:spPr bwMode="auto">
          <a:xfrm>
            <a:off x="3352801" y="0"/>
            <a:ext cx="5791200" cy="3865626"/>
          </a:xfrm>
          <a:prstGeom prst="rect">
            <a:avLst/>
          </a:prstGeom>
          <a:noFill/>
        </p:spPr>
      </p:pic>
      <p:pic>
        <p:nvPicPr>
          <p:cNvPr id="41988" name="Picture 4" descr="C:\Users\Julie Walker\Documents\valkyrie_by_thebastardson-d4cf24f.jpg"/>
          <p:cNvPicPr>
            <a:picLocks noChangeAspect="1" noChangeArrowheads="1"/>
          </p:cNvPicPr>
          <p:nvPr/>
        </p:nvPicPr>
        <p:blipFill>
          <a:blip r:embed="rId3" cstate="print"/>
          <a:srcRect/>
          <a:stretch>
            <a:fillRect/>
          </a:stretch>
        </p:blipFill>
        <p:spPr bwMode="auto">
          <a:xfrm>
            <a:off x="4419600" y="4191000"/>
            <a:ext cx="3121152" cy="2340864"/>
          </a:xfrm>
          <a:prstGeom prst="rect">
            <a:avLst/>
          </a:prstGeom>
          <a:noFill/>
        </p:spPr>
      </p:pic>
      <p:sp>
        <p:nvSpPr>
          <p:cNvPr id="8" name="TextBox 7"/>
          <p:cNvSpPr txBox="1"/>
          <p:nvPr/>
        </p:nvSpPr>
        <p:spPr>
          <a:xfrm>
            <a:off x="7696200" y="4495800"/>
            <a:ext cx="914400" cy="1477328"/>
          </a:xfrm>
          <a:prstGeom prst="rect">
            <a:avLst/>
          </a:prstGeom>
          <a:noFill/>
        </p:spPr>
        <p:txBody>
          <a:bodyPr wrap="square" rtlCol="0">
            <a:spAutoFit/>
          </a:bodyPr>
          <a:lstStyle/>
          <a:p>
            <a:r>
              <a:rPr lang="en-US" dirty="0" smtClean="0"/>
              <a:t>A </a:t>
            </a:r>
            <a:r>
              <a:rPr lang="en-US" dirty="0" err="1" smtClean="0"/>
              <a:t>valkyrie</a:t>
            </a:r>
            <a:r>
              <a:rPr lang="en-US" dirty="0" smtClean="0"/>
              <a:t> </a:t>
            </a:r>
            <a:r>
              <a:rPr lang="en-US" dirty="0" err="1" smtClean="0"/>
              <a:t>chosing</a:t>
            </a:r>
            <a:r>
              <a:rPr lang="en-US" dirty="0" smtClean="0"/>
              <a:t> after a battle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533400" y="0"/>
            <a:ext cx="7772400" cy="1470025"/>
          </a:xfrm>
        </p:spPr>
        <p:txBody>
          <a:bodyPr/>
          <a:lstStyle/>
          <a:p>
            <a:pPr eaLnBrk="1" hangingPunct="1"/>
            <a:r>
              <a:rPr lang="en-US" dirty="0" smtClean="0"/>
              <a:t>Jesus’ Birth</a:t>
            </a:r>
          </a:p>
        </p:txBody>
      </p:sp>
      <p:sp>
        <p:nvSpPr>
          <p:cNvPr id="6148" name="AutoShape 4" descr="The Nativity of Jesus Christ our Savi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0" name="AutoShape 6" descr="http://24.media.tumblr.com/tumblr_lwn24khBrZ1qm05b6o1_500.jpg"/>
          <p:cNvSpPr>
            <a:spLocks noChangeAspect="1" noChangeArrowheads="1"/>
          </p:cNvSpPr>
          <p:nvPr/>
        </p:nvSpPr>
        <p:spPr bwMode="auto">
          <a:xfrm>
            <a:off x="155575" y="-1622425"/>
            <a:ext cx="4762500" cy="33909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2" name="AutoShape 8" descr="data:image/jpeg;base64,/9j/4AAQSkZJRgABAQAAAQABAAD/2wCEAAkGBxQTEhUUExQWFhUXGBcZFxgYGBgaFxgYFxgYFxgcHBwYHCggGhwlHBgZITEhJSkrLi4uGh8zODMsNygtLisBCgoKDg0OGxAQGywkICQvLCwsLCwsLCwsLC8sLCwsLCwsNCwsLCwsLCwsLCwsLCwsLCwsLCwsLCwsLCwsLCwsLP/AABEIALQBGAMBIgACEQEDEQH/xAAcAAABBQEBAQAAAAAAAAAAAAAGAAIDBAUHAQj/xABDEAACAQIEAwUFBQYEBQUBAAABAhEAAwQSITEFQVEGEyJhcTKBkaGxByNCUsEUYnLR4fAVM0OCJJKisvEIF1Njgxb/xAAZAQADAQEBAAAAAAAAAAAAAAACAwQBAAX/xAAtEQACAgICAgEDAgUFAAAAAAAAAQIRAyESMQRBURMiMmFxFEKBofEjkbHB8P/aAAwDAQACEQMRAD8A43jUGdvWoUtSYAJPQVv4LhRvXWYiLYb/AJiOQ8upqXimLUfd2gFUHxFQBJ6elVLF9vJjL5SpGIcMFXXeoFszV25LaDbn6VA1yNB5adTQUqGcUQm1z5fWmognWpbysIzcxPnrz99RM1ZQvRZVVnT61LbROf1qgppwNMVA8Uzaw+Ett1+NS3eGIBIn41lYfFEVqW8ZpB35+XSnLg10KlFplc4FPP41AcEK0MQNNNzVdLvI0LgrMRRvYPpVN0iiFrNUsVhZoZY/gNS9GUpqc4cMJX4VHetFTBpqXCDpS6XTNaGMkUoq2GV99G+tV7iQYrnFejkS4KyGOu0V5i7EPlHl8TVvg/tEeVaHZRRdxBZyMwHhG09Y9B9aGdRhZyVyojwXZe4wlzl8hqf5VdfshA3Y/AfpXROH8PEDarjYEdK82XlUyuOGJxrHcCZJiY8/6VkvbI3Fdl4hw9SNvURrQb2k4IAuYbfSn48ylpgTw10BNe0iteU4nHRSilXtHRx4FrypFFMFY4m0NpwFNqRaxKzkNivKcKQWuo4bSr0mlXGB32jxotTZt6EAZiPwL0/iPyoesoeQ9BU+NtE3GEzJk+ZOtPWZCIM1xvZA5DqfdT55HIohBY42VLgJPd2xLneOvUnpVLKFYZjsRPuMH6UXYTCCxaOxZmXM3M+XpPLyoUxFrM8DmW/7mk/KicOK/USsnJsvcaWFX1I+ECsU1qcQxcmOk+/NrVC2k6nRRuf0HnQz2zkvtGlYGoInb060wU+7czGf7AGg+VNBoTidDl6FuQ5D16+lOtaeI7fU/wB71XEDz+levcJ3/wDA6USZxq4XGyYNW7lkESKwVrRwuLIApilfYMo1tFi1ejQ1ObYIkVH3YbUV7bJXrRChj2Qwg1k4vCFT5VvOgOoplxJEV0opmxnQNgU8vO9XsTw4nVBJ6ClZ4PdInLA8zSPx7GxdjOHWS2dV1ZhlUcyTv8qbieEX7Xia06ga5gJA942rc7P4YoDduMttFHtHcA8gOZOlEfB+0WFd8qm4vIM6DIx8yCcvqdKRlyNdLoKMLBngHbS9Y8L/AHqeZhx6Nz9DR5wrtnh74hX7t/y3NJ9DsfdVDjfYqxeOYTZciZUAo088u3wIoO4l2KxNqSAtxRzQ/oYM+VStYsv6MZ98Dpd3GqWysQrRI13HUeVCvF+IrosjMzlGWf3spPlv9KAcVgrlv/Mtuk7ZlKz8RVeKZDDGLtAvK2WrGHLiR/Zr2/gyv67Vc4FZbMSQcuXWecxHrWjiUkRFWRVoQ5bBnLFKa0MRhtSBEj++dUGWKxqgrvonwup+dV6lsvBpgrXs0iqVRpUZq5Yt+GaCC2ciFhpNe2QPxbdanNqRUdhjqlMcdmkF1YOm1KrZw+oU8xp5UqF4nejDbxzBWPNmIhRux5DT3Vu4Ph37NYe68G+2UsfyjMPAD9T5eVCV/iDrea4AMw0XT2fQdfOoL/F7z+05PwpuNxjt9m5uUtejR4tjJtqAYOad6yrJ1k7AEnzEzHvJj31A1wnc04NpHnJ6np/fnQuXJnJUqL2Kwy5QxOp1JHMnXSqOIvZjsABsByp/fSRPkB5DyqELJjzrmcNpVLetQYplCbQ0CngV7FKK1GpD0qfD268w9ufOul/Zx9mz40C9fJt4YGBl0e8QYIWR4VnQtvuB1GuSSBkwS4Dwu/iH7uxae6/MKNB5sxhVHmxFdO4P9jt1wDir62/3LIzt73eAD5ZT611fhPCrOGti1YtrbQclESepO7HzMk1cpbyy9C+KOb/+zeEjTEYqeua0fl3VCfF/s4fDPq4uIdmy5T6MJOvvg/Ku6VVx1gMIOUg6Q3P086BznVJhJJO6OJYXs5bGpGnpXmI4al0i0mqg+NuUdK3+0/Chh2LXbjC0TALaAH8rEbnp1rOs8UsBcqXEAHmP7NRyc12UJxl0A3bfDi1bYDbvABRZ9nqWsMluzcQW7922t1WYAi6jgmJI0I2K+U86DO3/ABa1cC2rbBoYsxBBEx9ZNG2Dt4bG4Ky10uLiWlAKNB8OvTQqwJB3GvWtyusS5DcCuboi7SW7uGuNcw8C0YJtN/k7w8c03Bkab6Gm4Hidu/4fFZuiQbbnQkEghW2YSPWr3HMNikS1bw7i65trnW7GpYbSIG3WhXGYXGucj4a2XOmQW7m4Ohz5goIA9sNtS8aUo7a/cZlir+2/+jW4/wDeWe7vpPIHkRyg8j51gYThtq9hgrW0W7bJkQFLZT4SY/MBqa8xHF8ThCLWJ7u6GE5SZKiYy5+unOfWqFziWFzhovWW2gGVIPvOlUQg0qX9iWS3ss8euqF720BAAGXyHL1GtY4xGY6HX56+lRcVe0wJttdM6mYCD5b1U4ddIY6gTAk8vdzPlVMHSEyimy41wdAP0rOxcHatHjHCbloz7SkSDz94Os1jlqYpJozjQwmvVpNXgpfs0aa0uHMCpU8tR76zTU1q5BHz9KyDpmUaRWDVO0ctwVKL+pnpVa4JNPk/g5IuY9dm36ivagw+J/C1KmJ3uzNofxEfeN61UIq3xL/Mb1qrSZDhpFIV6aQoDqFFervXqir/AAXhb4m8LaaTqWOyqNyf5VrkkrZqjfRo8A7LXsaSUKqimGdpiYBgAbmNeQGkkSJOMB9luHA+9xDu3MBAgE7fiJPuMUX9nOFW8PaS2gAUbTuTzJ6knnWjxLAhgTbjMARHqI5f3MV5mTy5SlrSLI+Ml33/AGOc8T7FWcMwVrIKmcrZn8Uep0Ou31p3DeGYW0wZbKE8mIzDT91jAb61tdteNrcNm0JOSyTcbKQvfF7K5Qx0mA8gfmFZXYu6uIx1m3II70ZhoQwVe8+opiU5R22L5RXpBfwzsBaxuW7iEhJBUrKPcX8pO+Tz36HnXSsHhUtItu2oREAVVAgKBoAKmFKnxVKiOcuTsVKlSogTxmABJ0Ar55+1zt4+JxK2sKzLawz5s6n2ro5z0XYec+VHH2xdrmtquBwzRfve2RvbtnQ+hOvuBrkeMwAtoLaf1J58v0rU1HsOMOR0Psj9pmHx1v8AY+KKoZxk7wj7u5P5vyt59dooW7Q/ZxZtYu5h0uEEBbludc1p5y8twVYe6aAbFiLyK6nKXUEQRIJE/KutfamGww4ZfUnwLcw7HmRbZckn0zV2VOvtOjSlsFl+zZx7V3TyXXrV3gY/ZL9uzcP/AArFjmO4y6P4hsMxAgjnOlGWCxYuWwwPInfyrJ7TYCcJYZVOZMzMADJS6S8j4ivOhmlN8ch6DxqH3QPOI9qcOt8m3cza6sPEqL1YieQAAGutS4ztwXtEWmNz+E+EepO3vrnq46zbGdWXecuRCSes5ZNYeJ4ncYucxAfVo0mqI+LEF+Uz3juON26zEyetQW8WYyk6cpnSpeD8JuYh8qDbVidlH98qIeA9mbdx7maWRCVB2kjT/umqHljBfsSRhPI7+QYEsQJnprA+dE3Zjg6K4uXrlvT2VDg69TRavZbCqAvcqY3J1JPSSak//nsIf9G3p+7U8vLg9KymPhz70YnaGzbunw3VEdGFBXEuHm2Z0K9RR8vAcPdZstpAi6SBEnyigztHw44dygJNthK+UHUe6jwzX4oXmxSS5PoxKVexXqKJ12qiiQjp81ZXCggnOIEb+c/yqqwiuqjiS3c5UiahpwNapm2PJpU2a9rbOsu47/Mb1NVqtY//ADG9arGmSHHhrwV6aatB7BZZwdgu6ourMVVR5sYHzrufYjsXbw6qGaXcO1xhzKMFCg8l3P8AZoc7D/Z53aW8ZjSUYsjYawSFdyrA52B1gDxZBrAkxtXQsNiQFQ8zYc/8xYioPMy/yIr8aLdyQzFKEw6Ogm7dYKmp8TOYQeQEj0ANWE4Xdwzhrjq2YMpALHxZSQdQOQPKosDcBu4LvHW3bTvLgLMAGITIqiTv95m/2miviOD79WQmGUhkY8jrEjmNwfI0nHgUsd+wsmdwycX17M3sMe8whW4AwF66AGgiA5I0PStrFYa1ntuUTOh8LFRInwmDuNCaG+wK3ra4m1ftm3cF7vAN0KsqiUb8QlCfeOtE+Os50PXcetWLqiCbuTaLVNd4FNa8Asmq9ps7TyFFYBZQ6etY/a/tEmBwzXn1bZF5u59kfzPISav4zHJbBZ2ACgkzsANSa4nfxL8c4gZLJhLO248JMSP335dAKy6TbCjFydIsdk+xrYwPjsXeYPeYkQNcsxInYGIA6AUUvwyzhUY2kBPNjBb4mm9pLtywALAfIoACWiFaBoMpOkjod6G8YuNGGu4m891bSjw27nd96522QQomNSZ3051FOUsm0z0ccFCrB27hExXEMLbfZ7gJjoJgUV/b1ZA4fY8sUf8AqS4awOyHC792/axmT7tL9sZtoAbYDnAOtEH2+NGBsDrfn/per4rjFJkGSXOdgl2J4oThnBOqKfhE12O3w5Lli2jqQyqqyNCCog69JG1fPXYe8e8ZPzZVj1IFfQvEsVlW9BgrmYHyjN9ZqTJBKcv1KXN1GvRyLtp2Ht3MVcTCODdADMsD8U78h7JM++sHB/Z1ibpGRkKH/U/A3mnN16Nz5aQT1rs3wW3dw9l7mdu9RWuJ4BbuEoDmuZVBuzOzlh5bRucRAt2mIAELCgcifCsDYASNq55pQjSYNcmtHMcJwdMDg77K0nXxHnlGp+Ir3slhcli3O+UXH82bVf1Puqz26aMEqa+N1U+hYA/Ka0+HcPItDN4QfE3kI0UegAFRym/p8n23/wAFqilOl0kIQVZmOVF1duc8gPM1ncauSFs2lyu4k6k5F6nzq3dYXMtwjLh7Zmyh3uuP9RhzVeXU67DWnldizAEZtS3M0ENOxy2VcURZti0m+2nU1j9ueGgYRW/EhEecmD9aJbOCVfG5GnWhftdxIYh7WGtzDMoYjkMwE/30qjBJuar92xWdLg7/AKHPKS0V9quEoWvPZXKbRAuINspUEOP1+PWhIGvThkUlaPKnBwdMeRUZpxam0UmAzylXprygMPRSrylRWcaePH3jepqqa17nCL1y40LA6toKgHCmBhiI/dM8wNvU1RLY1SXRQW2SYAJJ2A1NE32b8Ke/xKxaC6y5JZQe7i20PlcEEqxVgCCJAq/wW0ttWGTK2gJOrQw8JJ5CdwNN6Lvs/dbD43HMIKYdLagbm7ddhA6SbaifUnSunjqNiXlt0aV/jF67iFvYvKGwy3bVtbYJz3C2VrjclnKsRoBJ5wL9jiQXEYRWHhbDXAf9jWwPk5+NDmHTKoXoAPcP1516b7i7bulpa2FFsRCqAQeWpJgSfIaDnN5HhcnyX/vgb4/mKCcZfP8An+wuO5WwTWruUthsSLYRoMgyE05yjqfcaOfs144rL+yu33iKGtSdWsnlrqSh09CnnXI+K3jdxN29cC52a37I0BNxBpOvs21E+vI1TGIud8zI5t3cNaUo6nVXD7jyI0I5gkUcMPDHx9g5sv1J2j6B4vd7m4t5dcvtAc1O4/X1AraF5coZdVYAg8iDqK47wf7WLF1Rbx4Nm8NDcRS1p/MhZZD6Aj02os4T224ctoK2Os5QTGrBsp1iCJ0M0pxaZgUFWutpt8qk4vxG1g7DXXMBdurMdgPX6SaDOKfbFw2ypFlnvsNhbQqs+bXMojzE1x/tj23xHE7gN0i3aX2LKE5RO5Y7u3KfgBrJRgzkrNPtv22uYsm2jRaJ8R5P5fw/X03L+xOB/Z8Mg/E/jf1Psj3LHzrlttbSrL66f3Ea0cdi+M3Ltm492zeNiyQr30EgD98DWQCCSAQBqYpPkRk4faivx3GEvuDVrjXnKWypZfa1By+oB39axO1nHsPcwV2wjnvFYDI3tTIJ9dNZrD7a8fR0S3hrucnSctsqq76HLofOdJJrB7L8NGIxdmyb4+8ZgxHiI8LGZO50pODxupy0Nz+Qvxjs6v8AZuk8LHOLzz8RWB/6gW/4XDD/AOyf+k/zrovCeApg8MMPbZmBbMWaJJMTt5AVzD/1CXdMMnQk/wDTVq7PPXZzTsgYxFgc2up8EIY/Su7cWvEWHbmUZffBH61wnsYmbGIfy6jyiIru2NTvLK6wHiQYGojXX6VL5P5opgXez7QltJ9lABP8IH6U3tNci2I5sBtpoC31AqXhNjKEMzoef6ax/elZXarGZiqjk2p9QRUU/wAaHY/zQO9prPefsqnbvkn0Ac/UCtcjvpn/ACl3/ejl6VidpLkWFufkdGPkMwDH/lJq7a40ptTZKgLowadI3kdancZOCr9S1NcmvY7E3hrdukIi6Lm0UDlA5nyqKxfa4C3dkL+AN7bdGI2Qc41NQLiS7jZ7sBmdhmFsNqqouxeNSeU+43cRcyrNxsg57Zv5Cuca1Wwl8mLjuGNeYrcusoj2UGkfxH6RUvDeGWLMm3bk82gsx/3H9KeMaHMWbT3P329npu0D4U7FXLoQgR3jaKo9lZ5seg30plz/AB6OXDurBvgWKD8RxRAJUqAQdtIGvxNBHaXD27eJuLZ9gHSNhI1APQGa6M/Ccts20c21Ot1xHeXG5k9OenKsfsRwazcDOLYu3A5EuMyrB0yqfCTEGWn062wyRjc/WkQ5cUpJQ97Zz9LLNqFJHkCaZFd8bD3QNbkeQJ09wgfKqeP4Il4RdW3c8yviHowMihXnRvoF+C60zh8V5R3xzsMFBayxB3ytqPcd/jQRetlSQRBG4quGSM1cWSZMUsbqSGV5XopU1Cw/xeMEsNdDqANI010qq1sXLd2NgimTIEC4ub5Vd4veYt4QVI3HX061WstMyol0uJmXYypIkcjK1XkviZirmSWSFuKDOV1yGd6u8GxNy13tlpI8LA/mgnJ7xLfE9aze+F210dDqOelauAbOy+g99HYl9BDhLRyieep9TXt8RrU9vQVRx16FJ9aKa0JW2BeOxuVrzb5boj1CFh86ls4Yr+1GCM/dKsmTzJknc86yrc3TAMF8QTMToq9JE1pcQ4gEXIvjadOrufab05egFJVO2yivSMvjQl0soNRuao4rh7IJ3WYkVp8OslDcLatAzHlJkgCrDXxHdoveXJBjkI6nYUAxSa0gZE1JZcjb40S4Lgz4i6Lar315jAVBFtT5n8R58vOBrXXezP2NYS2obGTefcoGK2lPTwkFveY8qGToZzs4Vwfhr4m/bsW9blxgo8sxiT0UbnyFfUuH7J2reCt4JJFlcufrcAOZs3XM2p+G1aPCuD4fDLlw9m3aH/1oFn1IEn31fM0mUrBbA8dgsDbuviDhrZCqAlpV+703ZlOjOfSAANzrWjhOH2nM27NpMu2W2oj3gVvKD1mso31sOwLIqNqCdMrc1315Ee/pWWYXbyyg/NpHrXz79u/EQ+PS2DItp4h5sf5Cu2cU7TWrVl3DZgiklogCOdfL3am7du32xN1WAvsWQsCAQIEA7GAQDFFFbCiaPYCxOMEclJrtGGxEW7Z6TtPTyIPzrkH2ZKO/djyWPjNdK/awFUaSJ3nn9DUPlv8A1CzErQT/ALQAgI5A+8+QmsC/g2ul1XVlUu3qNQPqPfVzC3vCCQNEkQI3Ma6mavcCOW0zH8R19BUi2w/x2gKvKL2HuWz+JWA9GBoQ7O2b18MLS6tbC3ZIVRcTwifMidpOgojfiKLirwGiliQOm0/M1R4PiBZxF1B7F1u8EdTCv8wD/u8qfC4RaX7jJVOUZf0CXC4C5bUw1tCdWbxMzHadAOg08qjThKg5nbvX1gldB0gEwPWCamIdNRqppyYvrpUTlJlaghOm0kwBz6+g2qrccDQbdBV288isLimNW2pLNAHxroJydBt8VZndreI93Yc7EiB6ms37MbjZboBIGZfjBoX7Q8YOJuALOQaKOZ8/WjrsfgTZtBR7R8TNyk9OsbVfkj9PDxfs8+E/qZ79ILlCiJGZjy/vSrK2Y10nyGlU8MconWeZO8098XXltM9HiVMeJrk3aS2GuMRuN/T+ldUvNNcz40uTGRyJHwbSvS8HTZL5aTjQNRSrR4jgTbuFeR1Hof5Uq9Fb6PIcKNrEY/EB28KXFnlB/r8qhPECDmay6GQTAOUwdQZ8p+NLiWGQ3GOqGdxtT8Ol2PBiFPk1W9oV07IAxzBrZ1ZQy9Gjwup89J+NG3AsPAk0I4TDnNlfKdcylTsw39NKLsLiMq8gBuToB7zRR7sVkfo1sTdgUN9pOJBLZHOKZjuPEkrYQu0SXbwoo666x068poZvcNv328TZn5j8KzqAT1gzAGlZknejMcKds8wFzJaz84cLHVj4j7gAPUnpVjAuNllrpHicAt3Y/IuuUHzJA399232cuKB3kMqgeFTv6nf3VIuLK+BUyRsNvpStrsY2n0Ur+FKqA7d3bn2VOe87HqYifTaiTsZ2NvY8HJ/w+FUwzwSXbmoI1uN1gwOvKshLLOc2UHzP9au3A6r4m8KgmJMAbnTastvoyzs3ZLgGCwOYWu9d4Cs7W2kD8oyoFUH4mBJMCiK5xRF5ADqSAaHOyXA0w9hQFGdlU3GjVmifgJIHv6mttkG+UH3CvLy55N/aXQwqtnt3tFbU6wR1DAx6ir+Dxq3FDIQwJjSYEa60MNcu5jlQR6oI9ZP0FZeLtgOTiCqg5SuV9jtLQogbahppUPJnex8vFg1rT/3Ogm6Nhqemk/OonuRvbb3BT9DNDV7EXMOQwBdN2UsWkc4J/F0/SvcJxO9dVr63O6S4T+z23UEd1b3uuujkuSIUMIBQ9aqx5FNNkmTE4NfqW+OHA37Zt4qVtkgkXO9sqSDI1OUGDr7qx+1XY3BcRsW7Yvi2tozba2bZCjIEyxtlgDQRsKs4viFxyr5oGsDWGykhvD7p1r3C4AFZOUmBqNzppNJl5VP7UPXi0rkznv8A7PYzDHvMJibN791w1skeoLCfhVTF8RxeD0x2BuKv/wAghrf/ADroPeaIuPm7Zui5ZuNbZfymFM8iNj76L+xXaq3jbb23jvUH3iGMpU6ZhO6nYg7fCjjOOZW0dOE8PT0cys9ucMRAOTrmnbymm8T+0WytvJaljEDL/M6Uacf+yPA32a5aRrZadLblVBPNBBUem1YOD7CYXDtIsK7QFIvlXXMN2AbQMeemkaRQzx4od2BGcpfBzXhjYnEsWtoqoDrcecs7kSNWOuy0VcM4ZkbvGILctyBy0Ez8a0mxdsmFCqo8KIvsKo5KOUmTpTRdPUCk5czbpaR6GDCkrbtmh/iDcwPgR+pqniuJKokqY6ASfd1qni8WLYliZihXiXGp0J06UvFgc/Q+c1FaCji/G0tWyw+tc1x2Mu4m5zPQDWp7l83TlJMf1on4dbtWrMgAczPkKshjjhWu2R5HLK/0MvsD2auYnEmLRK25BY6W1YHm0GSNdACfTeujXODXRcFrDvZYj2yyPlXoARckk+m1VeyXFGOFsWLPtuoLHksnxMaMeG2VtiF+O5J5k+v8qmzZLntAY04x0zMbs5fH+tZP/wCdxR5694fpWK/eS4NtyE3e394kfAN8jRXxTFEDu11dtPQU1HWzbgmFXV25k7wKVp+hiyTXsBMTjMsGZB5gyKCe2JHepcB/sUQ8S4yt3EssBUukx5ONj7+fnQnx654cp3VvlVmDHwYObLzgb/E8D3llWESACJ15Uq0eAKHwyfwilXfX4txaCWBTSkSdouyeMw0vcsl7JAYXbXjUSNmEZl94jzoTxHdjVjvsqauff+Gvq3B+wn8K/wDaKxON9hcFiiXeyqXD/q2oS57yBDf7ga9FZfk8qj5xwV/LLG2QPCqJ+J2ad/M1q4clgHvxp7FvUIp38Q5sPPSiPtV2IXh962Bda6tzvLgLgBlZQqQSuh0boN9qEsfh+8DAXAAY/vSnRlq0KaVj8NiSXuAgqhuZ2ZtJ28I/Ntv0rS4Mi3EJPMkz5kk/U0K3ODNBZ7oyrAG5JJmAJOmxM9Bz0FanZfEZbWWdmI/X9TXKe6Zs4atG7dwzpOQyBrB61n4vGLINwQesf3pV848Cqz4hGkkCBzPXp6+VZKegUmV/8XtjT2z0VWP/AG6VBiOIl0dVsXBmUiSIAkROtWf2lRsPpz/8V5+06E9ATy5AmsTNqjuOFxphQRyH0qz+0gz/AEqv2B7PCzg7bNcd7l5FdnzvHiEqFBYhYUgErExNbxFktqVOSNSRM7a9Yjnzrx5+K1f3HoryIv8AlBS4xLGVusSdCEgH3spFWcJ2Qt4hRcxDXDOothwFUdCUAzHrrHTrW5x/iRt4d2tDvLkQirrLN4RMbKJknkBVovIBzARHikQesDzo8eCMJXdmZfInKNJUQX+Dr3ZRTpynWPKTrFDQ4HfW5hXfU2DibahfEGS8qMp/dg2yNeo60T2+MWmJCN3hUS2QgkCcsxMnY7T7JpYnjNpBJYERIy6mBvoNuknbnFM4wSdexSnPSeymvCmZdRl6AmN99qmw3DVsgy4AiNuhPU671lYjtN3kNZaLeoJABJadhI1036fSX9pLCTA6lzLfDlUkp4oOkrZUoZZK26QzF4LAM575sx6OzqPgIpr38DhFZ8PZs54j7tVzMOhI1NZHGnLZWUKQOY1Mes1j3LgEa6mY93rQx8px6ih/8IprcmScV7W467cIslbCDQFsrM3nAmPfVbhFwKrpir12+brBna5BQNABAUCQug0lhptvTGvJJnU9Bz+G9QYm6ABmMH1rJ+RkyaYcfFxRDX/DMMyhmtWXBHO2p0+FYvEOy1lpaw7WiASAfHbP+1jI9xEdKHOE9s7Vu4LDOCrmBJ8KudtuR+vvoibiBUsW9kiOnv8AKsalGlQhRpumc+7R4K8gDXbZUEAh5lDm13G3odaD71knzHI11/EcdUpkjMAIiJBjTUcxQiey1+4z3bVtLafhtuWBbqQT7PIAHedIGtV4cqS3oybb7BXCYeCOlScXxSosbzGnlz+VS4zDlSVIKsvtK2hB9/12pnZ/hRxWNRG1RIZh1A5e8/Kac6/JgOTqkdF+zzB3u4LGz3RckhmgEoQCCBvHlRa8WxEzp6Urb5VA0FQ4oCM1wwvTmf5V5s5cpcgo/BVsMSxfYDdun9aFe1XGjd+7t+wKtca4s1zw2xCDl8qwrmGyrJ3n507HFds6YJcbGSGG6kH3g6fOoO0zg3JGzqrfETXvH785h+99J/nVXjLytg//AFKPWNK9BeiZypNGlheNuthUt6QIJ5+cV5VfBWh3Y8xO9KuUUvQ5N0tn1NhcSGRCDpAHvAg/SrNvFL1/Sgvs/fYYUu0gZ2y7y5J8KoN2Y67VjcT7WuouJbtlbikrLsoykNlPhic3QH1NM5JEqg2dWTHJOWYPIdazcbw/C4oM12zadIMOV8RAEkqw1C9DOu+0E8XucauOFjKpIIgQDB8TFnImSu5ZiYzTANRJ2lvqWPeXWUAkwWBbWYAOuvtGdNdaU5/Af0fk3u0nYKxcYW8LcKMxzBLpzKXVdEzqMygqxILZp8uQS/Z67g3dL4KWyQRcJTI/KLbBoYn100LZaJf8aZsve+2Yyosnu13UkATmkTG5B8RE16eKu5dbjAq2rTliF0CKIEkloCgwAZ01pMc01fIY8EWlTA44F3dvvPu4OpUB01Ehkze1ExBIPWrl7DZkXuwiIDCm4U1jfxMQHeQWYIOmsALWti7Fm2qooXMZORSPBLAjeC7RPxGnXPFxjc7260EKuUnkvhUqiflzHeAJIkyZo/qSls36KiR8M4Ml0oDiTYhvCv7P3pckAFmRmDMdY0VgBz3J0rPZLCpccPjbpA8QW3ZChgfCQRduSni5HcERWZirzqjd2QGIjMwKucsSYjQDMBoWkka6Vp8Sxqtdvr+HO+kEg5SFC+mi8iJPrXPJNdGfSgHHZ/totpEtgkW0VVUs2YMFGsAgM0ActNDtFN/xgSblu93YfMzK6Z1lyWhQGBHM8xp60EXbxyNJUXDpcIBItIIPdiefsyBp7KwNaht3/BmA1htMoIXPqxbTxOUEf/ofKJnBy9lCkk+g6PaqFyl8wiZgCFTWTrrsZPkaycT2rdGa2JXxQQdm1DN5FcvPaDJ3oSuWpViCTIIfUkLLAczqCFYeWUg6ZZQde68TyEVRK6zbUgc+VtjEj8OmuWDsMEVs55W1VILsT2izqS0MWzMGZQrFUhNtkGiwAMxB5wayv8TYtlB8JYErBEMCCsg5er7dRow0rMS89ksQfEoYFoEoFjNkifEWGtz8KgZYJqCxbN0qXZ48szFzvoH9ozlEdTuIo/p+2Dz9JB/wzj/dKRbth20XOzFss6AHT0kiepgVJiONWUEAm9dIzNopVY/hJAHqdetBN/EOqupn7tRKJrlLfhLEMMxbeRp+UaZoFv3tZ1JbKqqSoLjwwWmYEhixmQrbSIT/AA6fYz6/wGHEONsEbvFCtlOgAL+JSIYhiFAnrzodxHHDrlAABAYmY65Y11E+yssZmNzQ9xHig0to5FoElmAOa6dgzESYJ2WQAsDeaqAh3yyWVFOsQibSAsRziYJJOxO7YeNFLYMvKlejfwnGouuQpOW0zyQQCR7KherMVUL5k1lY/EXnMOA1wELq+WykRoRID/OdTtobJJKZVcB3cQgH3jqPChYgwonQb6HXaTj37iq/3fiAPtAE8vEVJ0kxuZHqKdCCvoTOcq2ynxHhmQMz3AW0MKh8ROpMaQg08UAEyADBo47E4xro/wCNN+SQtvN4LbggADMYGafeZG9ZltFZwyLJIEXCqsRlUnMzsyhVygkwq+yROlE3Dr9vG2HtNII0YLCOrKZDAalRKyDqNKHM7jT/AMAxhxd2F2DwNq2M+UKp9kHkPOd6G+03axVAj2c3pIXWfSY8zyoc7S9ocVattZxAGZcqpcH+qsnxR+YAa+dWewfAFvgYvEiVB+6Q+yAD7TTuZ25VMsKguc3aD526XZTTs9dxivibztZ/+IRrB5tzg9BWd2Q4Vikx8IQcmtxiTkKGV+O8DyPSulcXxVtwyo4OmwMxQ72Uuw2IEDN32vpkAX5E/OjjmbjI14qaYdJcCa+0Rz5e4cqycazXDLHka1CAF16VTeDAqNDomUcIAJjlQ52hxWVT5fzop4ldCiK5z2txXgI/MYHu1NVYVcgMjpApxC9mY07HXZS0OixPvP0qmxp9y5IUdP51fRC5XZL+1kKFGn1pVWpV1guTZ9EdreJNYax3Tr4FQiMpyECdiYBzKu42J6UEYziD3We64XUy7EINWMgs4EKWUddBBgyBTeL40vcyrlEkgj8cHUZvxQQSJOsDQaVXuRsSHIJiWCqWPmYGYkDQHYRNIa3ZbFaSHqRBIyja2oGwmCZJ3OUCTuc4GwpuIYW1hCcpKgMZGdmZmZwx9oRbIk6meWkX775nVRMiFTYKXIJYhTplUKW10mSZOozMW+YlzBGYsC2pYqAuZsxMhdYB3jkAayO2Gz0ZtFg/eR4dQzzzfcqpmQp8TTsJqfu4MZgEt+28CWcT7Cg6wPCsnSGM6zWfh7jlTk0cy0sfEtoHIbh21LmZ6CTMzTrKtAVBlyRlB0zzJYrpmJOvLbQHeSaBVE9y33cgZQzPDSc7KqsSTt7THINNPCeR19wdrOhAXvXcwobxSFYPJPSU1nSN5FRlSx0bKc5djcaFAYsyqdzADGQoJPh2jSK7dUAi2X7tlZCNyTBKoWP4JII08Wk7Vu/QI/F30hlUB20BuTCkltFUKBCyCTED+IaD3CYcAu7MD4jdbT8StlEcpztAnYp5GorVgKASQMpTTUtIDA5iwGUak7E67CpVuwhB3hQQx3UOrEsqwQCZ3jn7+fwjkvbG4i+SgUwLYOw1kSJZjzLGW9MswAKl4Y4uXFGuVkdDrAl0fUdT4n6+z5Gs7EQyq0iT5GCrErI05NsTuDT8O/dXEgktqzbwIBJG/KVJJ2gDrXOOjL3sj4ZjMlsgAm2ZW4epMH3kQCPd1p+Dv584b2VGQHZYIy5QOcr88tetcUxbyDIgciWK7sdSQNNpPu3gVECPDbCgQdAwlmYx4j+XTYHxbdaKjD21jJKEmHRAsjXMV8K+oyGT6dTV20rq1poVC0tmUmRnABBynQBURjGgBiZNZ9m7bliEzNMM91AACBGisYGsaHMfSk11SzMzB2y6wHywdIEgACNNztvpNc0ddbJcSwYfdIy2lMqrhgzBfxTsWJIn3KNBXt51RXEZlJbNczQCWgOEVYLD8OYkkjXnFV8B3aglNVbQloGXcqrEREtBmYIXkdKhDN4hoCDr4EZhBnTfKJ28Uazua2jrIEcaQq8zmIYEAamAdJ1iTO9TYayGZg5fL3hBg6sNQup0GzHb3GmY66WDZQA0gPE6AGQOg11OvIUnDW7PMy2U67sdSB8ACR5jeiApXs11YAFwi5UyEQzH2/Ats/mYpMzMBTEVQ4k7Pe9gZRlUDw5gxgyCRCmdBMAgARrpQwmOMuhAg5SABoGtywEehYfCl+2A6EFvDlA9kCYk6GAAATG0kGsUaNbtGq7EW4F3VzDPkJzAGQhGaUg65YmY6Cm3riwICrcA8NzPc70Hmc4hQJJ0URJ1mqV0Zip0DEeMKysGYaKxCFssjeeeYjc1XvX8p/0h5W40jkTB1+J09a6gb+S7es94JvF7t0wM9xmLQPwqMwAHViW9BRjwrirLZS2oLkeFWJXKgAnRSYZ42JJ2nTnzpsWWETBGvPWD5nUgc6nbHPkBUwNRpsGG+nvnz16UM8fNUw8c1F2jp+AxVsoY3MnxRmJ2JPiJn1rI4PiQuMYfmRSfUMdfgflQf2c4kUZiZJIPP4/+K0+y+JLYh2Y6+FZ9OXxqf6PHkNeXlR1l7mmtV7twDoIqmMcANxVHFYzMDG1SKLHUVOKY6SQK512nxBLhelFnEMQEUsd40rnuKvF2LHc1fghWyTPIhIr2K9z0s1UaJBtKnZ6Vdo4MrjFWIBINwvmPPR1EDoDmk9YHLSo3aDED2A2onUsBzrylQMtXQ7J3V4hC3thD4j4swJJMHerYvFg0/hzAeiwo136n3nlAHtKsl2godEbubZa4p1F1Ug+zkAKkR0KmD5CvcdZBcpqAraRoZn2tN20GvlSpVy7RnyT3MGpW7Mzbgq3MkoxJbrqorLfwi5BiddI0KGQR5+Ij0pUq6Hs6aLeDGdhm2UEhRoPDbZgOsZhJqJfFcGYzmBYzrMZjHp4dqVKtFj7wzZWJMgEDpo7r9EFV7eIbumYaZr3deQUKXO/MkCSZrylXfyo56LVtB3bkaFSCPVpOYjYmqCuWUA82KyN4AkifMtr/AOZ8pVy7O+CcoHKq2vhYhvxDKRGvMeLYz9aqcQvFGe2oGkHMdWmYnXQadAKVKtMfRW4hiGV3ymMr5B/CAZBGxk6n+lTX8YyJaI1z6mSTBB5a+fOY5RSpUT6Fxb2OtOJVQigE+e+ZhOpOulR4a8bi3Q0ADuoA5Q+XSf4j8a8pUI2Xoi7kIGYalZidtDAkc+tVrVwu4zGcx12/sUqVF6AXZpfsgcBSWCyfCIieuo39aorZAYAae1rz0mN/SlSrkZL2UM2xqXDMdVnQ/UafQn40qVEgF2eq5VjHpW32ScyfM/pSpUGTpjI9oNcMZOtTYwwIHSlSrzi5dAd2kumCKEmr2lV2P8SLMS4ZASJquaVKmehUukKlSpVg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4" name="AutoShape 10" descr="data:image/jpeg;base64,/9j/4AAQSkZJRgABAQAAAQABAAD/2wCEAAkGBhQSERUUExQWFRUWGBgYGBcYGBgXGhoYHxgXFhwYGBkYHCYeFxwkHBUbHy8gJCcpLCwsFx8xNTAqNScrLCkBCQoKDgwOGg8PGiwlHyQpLCwsLCwsLCwsKiwsLCwsLCwsLCwsLCwsLCwsLCwsLCksLCwsLCwsLCwsLCwsLCksLP/AABEIALQBGAMBIgACEQEDEQH/xAAcAAABBQEBAQAAAAAAAAAAAAAGAAIDBAUHAQj/xABDEAACAQIEAwUFBgMGBgIDAAABAhEAAwQSITEFQVEGEyJhcQcygZGhI0JSscHwFGLRM0NyguHxJFNjkqKyFRYIF3P/xAAZAQADAQEBAAAAAAAAAAAAAAACAwQBAAX/xAAtEQACAgEDAwMDAwUBAAAAAAAAAQIRAxIhMQRBURMiMmFxoUKx8RSBkcHwI//aAAwDAQACEQMRAD8A43jkHeN61ClmTABJ6CiDB8GN68zERbDHT8RH3R5dTUnFMaom1aCqoPiKgCTvl9P6VWsXt1MZeqWlGKcKFXzqBbE1cuS2g0Ea+lQvcjQeWnU0FKhriqITY58vzpiW9dalvIwjNzE+eusnoTUTNWV5FbFlVWdPzqW3bTn+dUA1OBpioHSmbWHwVtuvzqW7wlAJE/OsrD4wrWpbx2kHfn5c6etDXAmUWmVzw9PP51AcAtaGIXTTc/sVXS9yNA4KzkUb2B6VTdIohexVLFYSaGWPwEpdjKU1OcMGEr8qju2Spg01LkHSl0uGE0MZIpRVwMr76N+dV7luDXOK7HIlwVgMdelNxeHh8o8vPWrfB/eI8q0eyiC9iCzEZwPCu09Y8wPjr5UE6jCzkrlRFguyFxhLnL5ASfjyH1q6/YmBux+Q/SuicO4YIG1XG4cOleZLqqZZHDE41juzrJMTA6/6VlPbI3rsnEOGqRt6iNaDe0nAAFzDb8v3+lPx5lPZgTw1wBNe16y15TyY9ilFe16KOjhoWvKlUVHXNG0NpwFNqRaGKs5HkU2nA0gtbRw2lXpalQmB52kx4tTZt6EABiPuL0H8xn4STuaHbKHkPQbfsVPjrJa6wkmSSfMnXWnoCSEtjNcb3QOQjc9NBPkBNUzyOTKIQWONlW4CT3dsZnPTr1J5AfIVRChWE8iJ+DQY+RouwmCFizyLMy5mgyd9B5Ty8p9BW/ZzOFHMnXl7za/SilDSt+RPqamy7xpIVPUj5QKxTWpxHG5iB+GfjOv61Rt251MhRuf0HmaGbtnL4jChA1BE6ienUdf9KYKfeu5jP7jYD5U0GhOJ7Zy9CeQ3A8z19P8AanWubHb8z0/rUAIHn9BSe6Tv/sOg6VqZxq4bHydatXLAIkVhKK0cLjSAKcpXyBONcFi1fjQ7VObYIkVH3YbUV7bJXrRCxj2Awg1k4vAlD5VvOgMEDamXEkbVkoqRqnQNgVJ3k71dxHCyfcEnoKVngd0icsDzMDrrSPjyNi74G8OsFsyrqzDKo5knf6U3E8DxFrxPadQNc0aD4jQVt9n8KUBu3GW2ij3juBOygCSTp57UScH7T4Vnyq1xOQd0AUnzIYlZ6tp5ip8uRrhcBqFgzwDt7ew/huDvk8zDD0fn6GaO+FdusPfEK/dv+G5An0Mw3w18qo8b7BWLxzCbDkTKgFGnnl0HxUj470G8S7A4m1JAW4o5od/8pgz5VK1iy/RjPfA6Xex6lijEK0SNdx+IdR1oV4txRdEkZmc22SdPfyFvIa/keRoCxWBuW9LiOnkylfzFV4o4YYxdoF5W1Ras4YvqP2aV/Alf12/rVzgNhs5JBy5dZ8yI33rRxKSIiroq1uTuW4NZYrya0MRhNSBEjf8AZqg6xWNUFfgnwup+tQVJZeDTBXPc0jqRRpUZq5YteGf30oMatnIhddJr2yo57df61ObMio7DHVOtNcdzWQXUg6bUqtnDahTzGk8tKVC8TvYw3MccrNzZjoo1LHkBHnH7NbuD4YcLh3utBvvlLH8IzL4AfzPUDkBIjf4o632uADNspj3fQbTHP1qDEcbvP7zk03G4x3fJubVLbsaPFsdNpQDBzTv67VlWG1k7KNfMTMfEmPjUDXCd9aeH8MecnzPL5fqaGUtTOqlRexWFXKGJ1OpI5k66fvz9aOIv5jsABsByp3fyRPkB5CdhUIWTHnWM4bSipr1mDFRxWG0eAU5Vr2KUVqNSHrU+HtV5h7U9DXSvZx7K3xwF68TbwwJHh0e6QYIWR4VBkFuoIHUa5JIyTBPgPB72Iud3YtPdfSQomB1YmAg82IFdN4P7DrrgHFX1tfy2h3jfF2hQfRWHnXV+E8Fs4W2LVi2ttByUbnqTux8ySau0p5ZPgVpRzg+wzCRpfxIPWbRHy7qhLi/ssfDP4nF1Ds4Ur8GWTB+MH6V3SquOw4YQcpB0ytz8geRoHOdUmEkk7o4lhey1sakaeleYjhSXSLSaqDLtsI/D51v9puDDDsWu3GFomAW8IB3ysRoT0PP6VnWeL2AuW3ctgDzH9detRSc1uylOMuAH7b4UWrbAbd5A+tFvs9S1hUt2biLbv3ba3VZgGF5HBMAkeFl90p/KTrM0F9vuNWrgW1bYNDFmIIImOo3MmjXB2sNjcDZa4XW4llFBtsFJy8joYyuCQRBEnqa3K6xrUNwK5vSRdo7d3C3GfDgCydTaYfYzMPA3tnUNK6b6GvMFxa3fOTxWLozA2rh3IJUhG2cSCOum1XeOYXFIlq3h3W87W1LrejUsNg2g23kc6F8XhMa7ZHwtsudDbFq7uDAbPmVBoBDq21KxpTj7mhuWKTuN/wCjV48e8s91fSeQMwCORB+63Q/1ofwvCrV7C5Wtot20SCICkwfCTH4gNT60sRxvE4Mi1iu7uhhOVmzFRJGU3OunOR51nvxTC5w2W9ZYSIBzLB9SdPhVMItKl+CSXO5Z49eXL3tkAAADKeg5b6MpkVjjE5joddPX6etR8VuWmDG211pMmcoT8t6p8OvEMdQJgZjrHnHM+VVQdIRKKbLjXQOQHLpFZ2Kg7VpcY4JcsmfeUiQdj8QTINYxamKSaM00MJr1KTV4KDuaNNaXDmBUqeWo+On79azTU1q7lI+vpWQdMw0ikGqdo5bgqUYjUz0qtcWTT5PwckXMeuzb9RXtQYfFfdb50qYt97M3Q/iQ+0b1qoRVviX9o3rVWkyHjSKQNemkKAwUU5d6SitDgnB3xN4W00nUsdlUbsf6czFc5KKtmqN8GhwDsfexpJQhUU5WdpiYBgACSfkBIkiRJxgPZDhwPtcRcdhyCC2BJgH3iWHLQxRf2c4Pbw9pLaABRtO5PNjG5J5/AaVo8S4cGBNuMwDCPUERp+5g15WTq5Se2yLY9Ml8ufwc54p2Cs4Zgr2Qymcrh38QGnNtDrt58xrTuG8Kwtpgy2ULcmILj0yuSFb5T5Vs9tO0K3O5tSSUtZrjZSq98Xw65Ax0LQLkgcnFZXY26uIx1i3IYd8ucaEMFXvJI9Vj501Kco7ti9cV2QX8M9m9rHZbt9cqAgqySj3F/Cxj3Oh36H7x6Xg8Ilq2tu2oREAVVUQAoEACphSqiK0qiKctTsVKlSogTxmgSdhXz17XPaM+JxK2sKzLawr5s6n3rw+9PRdh1OY9KN/bF21a2q4HDtF+/wC+RulsyPgWg+gB8q5HjeHi2gRf0kn5fpWqSjyHGGo6J2S9rGHx9r+D4oqBnXJ3hH2dz/H+Buc7TBBBoW7Qeyy1axdzDpcIICvbnXNbaYO2pBVlPXLPOuf2LEXkDg5c6gjUSJEj5V1v2pKcKOGXlJlFuYdj1W2yhJ84LV2VOvabClLcFl9lLiM13TyX4/lV3gY/hMQlm4f+FZm8R3GXR/EDoM7AajnOkamWBxguWwwPInfyA/WsjtLw6cFYdVOdM7uADJS4zPI+BU/7V5kM0pvTkPReNQ90OT3iPa/DriCbdzNrqw8SomurFZGwAAGutSYz2hNctEWmNz/CfCP8RO0eYrnq8Qs2xnVliZy5LZJPXNlk68j8aw8Txa45cyQH1aNJ9YqmPSxAfVPuj3jvEDdusxMnr/TyqC3jDlyk6cpkxU3B+C3MS+VBtqSdgOp/pRDwHsnbuXLmaWRCVB2kjw6erTVLyRgvsSRhPI78guAXIEz01gfM6CibsxwNEuC7euW9NlDg69TBotXsfhVAXuVMe8TJJPSSfyqT/wCtYQn+wt6fy/nU0urg9lZVHo587GJ2hsW7p8N1RHRhv86CuJcMNszoy9RR+vZzD3mbLaQIukgRJ8ooM7R8LOGcopJtuJX4HUfA/pTMM18UKzYpJanwYdKvYr1FE61RRGR08mrK4MEE5wAI303n+n1qswiuqjh9u7yr0moKcDWqZtjya9ps0qKzrL2P/tH9TVWrfEP7RvU1VNMkOPDXgr014ooO5jLGDw5d1RdWYhQPMmAPma7n2I7B28OqqzZncO1xhzKMECKTqF3PU/OhvsN7NO6S3jMYcjFkbD4ckK7kMp7xwdSFHjyDWBJgaHoWExQVUPM4dz/3FmH5V53WZf0Ir6aLdyQzFgW8MjoM126wVdfeZzCDyAkegBqxa4Tdwrhrjqc4ZSFLHxZSwMkARCtsN6hwl4G7gO8dLdtDcuAsyqGKp3aqJO570N/kNFnEcD/EIyE5WUhkbeDrEjmu4I6Gk48CljvuFkzuE9Le3cy+wp73CMtwBwt+8oDQwgXCy6HTSdK3MVhLWe25RM6MMrFRImVOUxI0Y7daG+wK3rYxNu/aNq533egboVZVX7NvvjNbJJ/mGxMUUY6x3lsjnuPWrFwkefN3JteS1TXeBTWvgLJ51XtPnaeQo7ALKHTXnWP2u7TpgMM159W2RObudlH6nkJPKr+Mx6WwWdgAoJJJgAASSfgPpXFL+Mfj3ETJZMJZ2Oo8BMSP+pcjT8Kjy1y6TbCjFydIsdlOwzY0Pj8XfIe+zEQNSsxIJ90GIA/CB1oobhNnCIxsoCebGC3zNN7SXrmHCixnyKABbtEK2UCBkJESNPCdDG4ocxqY0YW7ib1y6tpBpbu933jnbRUEIJjUmTrpzqCcpZN0z08cVjq+Acu4JMXxHC27m1y4sx0kwNf3rRZ7ebA/+OseWKb/AMkut+lYHZDhF+7iLOMyfZ279oZtoAYaAc4UyT51v+3towFgdb4P/g4/WvRitMUjzsktc20CXYnjBOFcE6op+UE12K1wtLmHtI4IZURZGhBACkT0kbV89di8QQ7p+IBY9SB89Yr6H4ni8gvQYKl2B8oLTHqDUWTGlKX1KnN1GuxyLtp7PrdzFumEcNdADMgG+bNuBoD4SZ256Vg4P2X4m6R3bIUP979xtYm3zuL0aNYkaQT1fs32et3cPZe73j96itctygR27sNnu5VDXySxP2jMuu0RG9xEC3aYgAQsKB1MIsDYASNhpFa80scaTBS1tbHMsJwRMBg77K2YifHETlGrDpqKXZLB5LFqd8out5s0lR+bfAVZ7ctGAVJIDuqH0LCfXQGtPh3DD3QzeCfE3kIgKPRQB8KilN+nqly3+xeopTpcJf8AfsIEFWZjlRRLtpM8lX+Y/Ss7jVzRbNpctxxJ1LZFncnqf3tVy64uZbhGXD2zNlDvduf81hzRY0n3jB2GtHI7FiARm1Lcz+5pcNnY5blbFkWbYtW99tOprH7ccKAwit95CI85MH8/pRLZwCr43I060L9reKjEvaw1uYdlBI6ZlAP76VThk3NV92xWdLQ7/sc8pLRZ2q4Mha89lcpssBcQfhKgi4OnQ/PrQiDXrQyKStHjzg4OmSEVEacWptbJgM8pV6a8oDD0Uq8pUVnGnjx9o3qaq1r3OCXrlx/BlGplvCPrv8KgHB2BhiI/lObmANPUiqZbjlJcFBbZYwASTsAJNE3s34O9/idi0F1lycyg5Itsc+VwVJUwwBBBIWr/AAW0ttWGTK0qGY6tDCFJPITuBpv0ot7BOth8bjSIZcOlpBz7647AAdCTaWT0knSa6eOo2IeW3Rp3OOXruIS9iiubDJdtWltg+O4XKNcbkk5F20Ak6TA0MPxQJiMIGAythbin/K1sDfyc/A0N4dMqhfwgD4AAfMxNe/xLi9bu5pa0FW2IgKoIbWDJJKiTpoBoOcvUdFqepeP4/I3p+sUE4y8/z+D3joVsC1q7lLYXFLaCtBkahdOc23U/5T0o29mnaBSpwrt40QPakyTZP3ddSbZ0/wALJ0Ncl4piTdxV27cVc7Pb90aKTdQeGRPuWlE+Z5GKprirnfsyObd3DWlyOp1Vxc3HkRoQdw0UcMOiGl88g5svqTtH0Bxi73Nxby65feA3ZTuPXmPMCtpb65Qy+JWAYHkQdQQelce4P7ZbN1Rbx4Nm8uhuIpe0/mVXxIfQMPTairhXtB4atrKcdZyKTHvg5TrGVlDCCTy2ik6WnwYFRVrrabdeVP4vxW1gsO1xzouw5sx2UeZj4AE7Cgzintz4dZUiybl9hsEQos+bXMvzANcg7Y+0DEcUuA3SEtKfBZUnKJ3LHd20ifkBrJxgzkrNPtv2/uYwtbRotEyxGzc4810+MdPeL+xPDv4bC2x95/tH8ifdX4LHxmuW20tKsvrp+4A1P0o57F8duXrNx7tm8bFkgNfQSAI/vANZC6kqCAIJyzJR1EZOHtRZ07jCXuDRrrX3Nu2VLL72obLz1AO+mxrD7Wdo8PcwN6wjnvFYDI3vTIbbmIEz0rE7bdo0dEtYa53hMj3LZVV38Jy+EyN50knTSsLsxwoYjF2bJvj7RmDFfER4GM+LQmR9aTh6bicthufqEvatzqvs3tzwoc4vvPzH9awv/wAgW/4TDD/qT/4N/WuicJ7Npg8MMPbZmBfMWMSSYnbbQCuYf/kJe0wyTzY/+MVcecuTmvY9oxNgc3up8lYMfyiu68WxBGHuNzNtl35wRP1rhXYtM+MQ9NR5bR+f1rumNTvLK6wHiQSBB01kn6VJ1PzRVAvdn2hLaT7tsLr/AIQP0/e9N7TXYtCObqNtNAzfmoqXhGHyhCTOh58v8Osfn5CsrtVj8xVR91tTPVSIqGfxofj+aB3tNh+8/hVPu9+k/AXD+la5HfTP9ku/80Tp6VidpLsYdbn/AC7iMT0GcBj/ANrGrtvjymzNkqAkqwadIGoIjf8AOpnGTgq+pcq1Ndx2JvjxXrxCIuiltFA8hux8hUVjENcBbuyF+4G99ujEe7aHOILdTuKgXFtccbPdhWZ2GYWg2qpbTY3CBJPKdxs13EXCqzcbIOcwW+PIVzjW1bhLz2MXHcJa8xW5eZRGqoIEebkR8AKl4bwqxZk27ck7vBZjp+I/pTxjw5+xsvc/nb3envNC/Kn4m7dCEad42iqPdWfvOeSjfTppTLn8br8GrR8qsG+BYwPxLFkAlSoBHKQQpBHxI186CO02Ft28VcWz7gOkGY0BIB5gGRXRn4Pltm2jm2p1u3BHeXG5knlrOnKYHnjdiOB2bgZ1ti7cDkZrgzKsbZUPhJI1zPm8l0k3Y8kY3Ptsjz8uKUkod92c/Swx2BPoCaZlrvrWLwEd6VjkGOnwBCgegqlj+AJeEXVt3fMr4vg4IYfOhXXR8AvoXWzOHxXlHfG/Z6FBayxB3ytqPg3L40EXrRUkEQRoRVsMkZq4sjyYpY3UkMryvRSpqFHQMXjxmca6HUActNRH5VUa0Llu6eQRSCZA/tUn6dKu8YvsX8Mqw3HXzHWq1l5zSol0upmXYyhYSNwZUcqsyXpMxVrJLLBbigzldTbad9+fXernB8S9rvLTyQMrAn70E5D6iWHxPWs7vxdtfzodRWrgH7xl9B8fOjsQ+Ahwlk5RO51PrXt8RrU9vRao46/Ck+tHJUhK3YGY3HZXvNvlurHqLbsPXxCpbWFK/wAUYIz90iy0nckyTudJPSfSsq1N0gAwXxJMxOir0kTvWjj+JhFyr42nTq9w6s8DlsB5AUhU7bKa7Iy+NLmdLKDUbnf99ao4rhroJmVmJH9D6Vp8PsFDcLeJoBY7+KSQBVg39BaRe8uSDA2EHdjsKANSa2QMgmpLNwjb5xRLguBNiLotqvfXmMBE0tqd4J0zmNYkARJgCa672Z9hWFtqGxk3n3KBmS2PLwkM/wAwPLqMpaRuuzhXB+FPicRbs2xNy6wQA9SYk8wo3PkDX1Jh+xVq3greCSRZXLn63ADmbP1ztqfltWjwngOGwy5cPZt2h/00VZ9SBJ+NXzNTylYLYHD2b4K3efENh7ZVVGSyq+DSZdlOjsfSAANzrWlg+F2XYG3Zspl2K20BHoQJHwrfVT1mslsUti44LW0ttqC2kN95ZmDMggafe3jTLML15JQfi0j1mvn328cUD8QS2DPdJqPMn+g+tdr4l2ts2rDurZgikl40EbnqfhXy/wBqb129iGxN1WAvsWQkEAgQIB2OXQGKOK3CiaPs/wAPONEHZSf967RhsTFu2ddM20yNOWUg/WuQ+zFR/EOx5LA+M10n+NARRpIkaz+mxqDq3/6FuJWgn/iQLYIkQD8T5Cf0rAxGBa61xV1ZVNxvUagfQj41cwt/wgkDRJECNyBrqZ+lXuAtltMx++2voKjW7GXp3QFXUF/DXLe+ZWUfFTH50IdnbF7EBhaWc9sLdkhVFxfCCxPMjNoJOgojfiiLiryiFUsSB02mPifyqlwjFCziLqD3Lrd6PUwrfUA/5vKnwuEZJfcbKpyjK/oEmG4dctqYa0hOrN4nZjtOgGwAAE8hUacFUHNcfvn1glNB0yqxIHrBNSlXTUaqfhT0xvXSoHKTLFBCdJjMWIA5nn6AaCqty4Btt0GlXb1yRvWFxTHrbQlmgD9+tdBOToNtRVmd2t4p3dhjsSMo9TpWb7MbjZLwBIBZfnB+en50MdoeOHE3AFnIuijmfM+dHXZDh5sWQoHiPiZuUnTTrG3SvRyR9PDpfLPOhP1c99kFqhREjMx5fvQVZWxGuk+Q0qnhvCJ1nmTvNSPjq8lpnpaSnjxNcn7SWg1xiNx+X+ldTvNmrmfGkyY2ORI+R0r1Oh2bJOrScaBqKVaPEeHm3dK8jqPT/SlXprfg8Vwo28RxLEh28KXRPKDHw3HyqA8SKmWsOhkEwGymDqCDvpPzpcSwqG4x1QzuNvWn4dLseDEKfJqu3aqxXDtEKscwa2dWUMvLNHhdT56ZvnRrwLCwJNCOEwxzZXyNrnUqdmG89JH5edF2FxOVeQA3J0A+Jo482JyPsa2JvQKHO0nFQlsjnH1pmO7REkrYQuYku3hRV/FrrHTrymhm9wu/fbxNmfmPurOoBM7wZgAxIkzpWZJ2qRmOFO2eYC7ktZo1hwsdWIzN8FUD1Y9Ks4FwNFlrpHicAv3a/gQSFB11JYDfXrbtdlrigd5DBR7iHfzY7/ARUi40r4FTJH3dvyFJ3jyNbT4KeIwZVQHburczlU95ddj1aIn00HSiPsb2Gv48HJ/w2FUwzwWLN+GRBut1AIA68qyLdhnObKD5kfqauOjKpLHRQTEmANSYG3Wh54Mvydk7JdncFgMwtd9cuABWc238I3yjLbCoDuRuYEkwKJLnGEXkAOpYKfrQ52R7O28NYUBVzsqtcaNWaJ18lzED49TO41sfhB9QP1rysmeTftL4YVXuFd7UW1ImCOqsGjzI0MelX8HxFbqhkIYEx4ZgGJ1oZe5dzHLbG/W2I9SSPoDWVjLQzk4kqoOUjLc2OxLQoyjbxBpGulJh1M73KJdLBrbZ/wCToLYgctT0kA/Worl/L/dP6gKf/VpoZvX7mGIYKXXmpYtI55SfvdP0k0sLxe9dBvpc7q3dn+HtuoINpN71xDDk3CwCorLCsh5mrMeRTVkc8Tg19S3xu9gb9vusUSiGDlu99YBgyNTlBg677ieVZPavsJguJWLdtb62xaM22tm2wUZAmUDbLCroCPdFWsVxS4+V85UGYGoDZSQ3hnbQmTy6V7heGArJyk5Vkjc6aEyKRLqqftQ9dLSuTOe//o/GYVu8wmIs3v5XDWiR0BBZZ+Iqpi+KYrBaY7AuqjTvBDJ/3r4frRFx/vLN0XLNxrbL+EwDPJl2bbYii/sV2wt4229t4F5B9ohjKVOmZZ3U7EHY/Ak4zjnVtHThPBw9jmVn2hYYiAe765p28p0pvE/ahZW2UtSxiAF/qdBRpx/2K4G+zXLStbLcrb5UB3lFIKj0930rBwfs7wuGeRYV3gKRfK3FzDdlVtFZuehiNIoZ48WPmwIzlPwc24Y2JxTFraKqBtbj5ss7lZXVzrOVQTHlrRTwzhHdt3jEFuQ1IHLQSCfjWkcdbY+AKqjwoie6q9FX7smTA600Xj1ApGXM26WyPSwYVFW3bND/AOTboPkw/U1TxXFVUElSR0Ak/AbtVPF40WxLEzHl+xQrxLj0iCdOlKx4HP7D5zUFsFHF+PpatFgeXWfnXNsdjruKucz0A1qa5iTeOUkx/r0+NFHDrdq1ZkACNTPkJPrtV0MccC2W7Isjlm+xl9geyl3E4lotErbkFiQttWmPE0GSNdFBPpvXRbnAroui1h3suR75a3cCKeShluksT6bAnlVXslxdjhMPh7GrskseSyZZj+9TRjw2wtsQvnqdSTzY+ZP0AqXNlue6F404x2ZmP2Wvja9YJ/8A5XUHnqLraf5axXN0lwbTkJu9v7VI+Sv/AOJiivimMIHdrq7aeg2pqOti3BMKurtzJ3gUr2t8DVknFcgJicdlgzIP3gZH+tBXbEg3UuA+Xy2og4lx5buKdYCpdOkaQ42MefPz9aE+O3fDlO6tv5RVuDHoYObLrgb/ABTh3e2VYRIAInXl5+VKtHgCh8Mn+EflSrvW0txaCXTrIlIf2g7HYvD/AGlyyXssAwu2/GoBAIDgDMm/MR5mhTEd2urGJ2VNWPx2UfOvqrhn9ja692n/AKLWNxv2dYLFEs1lUuH+9tRbf4kCG/zA16ayvueRR854LEZZY2iB4VRB7zMxMA+Zj6VqWGLAPfg/gt6hFP8AOPvMJ3MiiLtT7Pxw6/bAutdW4LlwM6gMrAKgBK6GA07DfahPH4Q3AwFwAGJ5j4xT4y2tCmldEmHxJZ7oYFbZuZ2ZtJ28A5tMb9J6itHgqLdtknmSZ5ySx/M0LPwEgEvdGVYA3JLGYAkiPdJJ5BeZgHT7MYnLayzs5H0B/U1ynvTOnDa0bt3CugOQ5gNYPX89qzsXj1kG4IPWP9JitA8SAqs+JRpJA03J67gevl5TtNDKewKTK445bGnvnoqsf/XSob/FC6Oq2LgzKyyRAEgidfWrH8Wo2B+nOf6V4cVoT0UnlsAT+lZewVUdxw2PIABEGBvpyHM6VZ/iwZ/0qt2B7MizgkZrjtcvIrs4d9AQCAgJIQ5YBKxMVvEWS2pU5ANSQTO3iPOI58zXiT6Vq/cemuoi/wBIKXGlzK3mJOhVCAf8zKRVjCdh7eJVbmIe6Z1FtXUKF6MUUZjvMGBy61u9oeKm3hrjWR3tzLFtFlpY+EExsoJknkAatF5AOYDbxyIbrA5zTMeCMJXdg5OolJUlRBe4GO6NtSY5ZpaPKTrHrNDK8AxC3cKzif4c4pBHjzJcRGU9V1tldecDnRPa4/aYlUbvSoBbJDECcsxMts3uz7pr3EcfsoJLgggkZfEYG8gagDmTAHOKbpgk67iVOeyZUXhDMuoy9ATGh1Mx+VS4XhS2Rq4AiNvMncmSYP0rKv8Aa03Iay0W9VkCSXnZZHTfQQevKb+KLCTpyLOZb5cqilPFB0lbK1DLJW3SIsZgMA7nvmk9Ha4o9YEU1r+Awas+GsWS+WPskQsw6SPERp15VlcZuF8rIqkCdRqY9Qddv96x7l0COpmPh1mhj1TjxFFP9IpreTJOLdtcdduEWSuHtjQFgjM3nAzZR61W4TeCpcTFXrt83XDu1wKUB0BUIBIQwNJYGBpqZYb6SZ1PIDn8t6gxN4ADMYPqB/rWT6jJk2YcekxR4DQ8HwzIGazZcEc7SHT1A8t6xsf2OsvLYd2tECQDNy2fLK5zL/lYAdKHeE9u7Vu6LDOCrmBJ8KuTpt90/mR1NELcTKli3ukQeXlPRR9flWPXGlROo03TOe9o8BetgNdtlAQCrzmQyJ94beh18qEL1gnzBEg/LnXX8R2iBt5IzAACIzAxpqOY8qEj2Pv3We9atJbTTLbcsC3UqT7o2ADbk6EDWq8OVRW+xk23yCmEw2UjpUvF8YqJl3mBHlz+mlSYzClSVKlGX3kbQg+hG3nt0JpvZ/g/8XjURhKIAzDaQOWm0n6TVDpe5i3J1SOiezzAXv4csbPdFySGaAShAKkDeOg2oteLagTJj0pW7mVY0Hy/ZqHFKIzXDC9Nif6V5U5apag4+CrYYli8wBqW6f60K9quP979nb9wfuatca4y1zw2xCDYfSsK5hMqSd5+tPxxXLOmCXG1yQQTKkH4zp9ag7TXAbkjZ1V/mJ/WvePYicw/m/KT+v0qtxm5K2D/ANJRPWNK9JdiZypNGjhePulhUt6QIJ5+cdPWlVbBWh3Q8xO8Uq5RS7DU3Spn1JgMSDbtwdMqj4hQD9RVq3jF6/pQZ2fxBXClmkKLjhdyWJPhRBuzHXasXiXbZwLiW7RW4CVm46jKQ2U/ZxOYcg3qRGlMtIkUGzq6Y9JyzB3A67fPfesnGcMwmLDPdsWnSDDlYZo1LKywwXoZ13GkE8ZuccdwsZFzAjKIBymXZnuMJJKnxFnY5Q5JCk1Gvaq+C32l5lAJJDMpbXNlCnWD75nSCJGsFLn4D9Hyzd7Rezmzcfu8K5RnOYJdOcZwp8AdBmSVcsC2aY3GsBbdmbuCdkvjJbLCLhKZX5EWjmhyToOm7ZaJDx1my9975gKigk21iVYqBOfMA0bkHxkZorw8Ydy4uMMrSWnLGVYAtqIGYksAqqcoBDaamlRzTV6hrwRaVMEm4ez3G+0PdwdcsOuo0a3mPiiYhiD1HK3dwua2O7CIimFLlDtEjM5C3LhILMEH4RmgKtauMw9m2q2wFzmT3alRklgQNYNx4BG25Hh6563WNzvbrZSFXKeiwBltpE5AxOsASZJkzRepKW5rwqI3hnBEulFOIaxDeFf4fvSxIEu6Mys28aIyqOfvE37PY3DJdcPi7pA1VbdkKGBlSCLt2UGbSDuGUjyzsVfZUPdkAkRmYFXJUAEwBoBmUaM8lgc0KY0uJ45Wu4hfuB7nhIJBCsEC+micmEnXnXPJNcArHAOOz3bxbVtbYJW3bUKrM+cMAJOUFQ7QB93TQ6gCm/8AzYk3Ld/us+ZmV7feLLEvCAMpEkkgSw09RQRdvHKwYqtxoW6YJFpBlbuhm1J93MBA9xIENUSYjwFlGsNplzBc4BYuYh3NsQdP70j8MTODl3KU0nwHP/3GECl8wjMGgA5U8WYmSW90ktoPCfMDKxPbN0ZrY8PiykMdG1DN5Fcu7aAKZO9CV2xKsQSZkPqSFJYA6kmQQjAbkFGU6ZJXeDuvE8hEWSNZtAgRrytO2UET4ZXUJB2GCK3OeVvakFmJ7T51JaGLZmDMoRiqgJMbIvhWAqhiDuYIrLHF2LZQfCXBykHRgQyyDkAOr+7BExDDQ5qX3sFiPfUMM+gKBSA2SJhiwk3fuqBlgmq9m2bpU3HfLtpncsdToH94zlUDXUiSIJDPTXLB11skH/DO0ncqRbth20UOzlss6AGQSeUkTMySBUmI7QWEEAm9dILMSFKqB0Clgo9T4vxHSgu/iWVWDSO7UZrdsA5SdCjMQwzFpzSDG2UHKGgTE3iSDqS2VVRigNweEhmzTl1DFzJIRtRIhH9OnyN9fwFvEePsEbvFCtlbQQX1VhlYhyFAnTXmN6H7/aAmYAABAYmQJ/DGsEToqgsZmDJah7iPGB/Z23+yUklgGDXTsHcgEwY0SQFWBvmJqrDvlzFltqdcsIgkSAsQN4mCST7paJbDporkCXVS/Sb2D49F5yFLZbTPJ0BjRVCydWcogXX3yay8fibzmHAa6CE1cLaUiNCCQr/GZkk6QDYklMquA9xxCKJdwPAjOQcqCdBvoddpOPfuKj/Z+IKfeUE8tSrbAmJkyPMinwhG7SEznKvcyrxHhGQM73AWMHKqmWJ1JAMQgkeOACZCggEg47FY1rw/403ySQlufAjyoAUMYGafi0ga1l2ras4e2okxluEK5GVCczu7KFXKpJhEgIwnwmiXht+3jbD2mDAjwsqwjKwIYNGpQSuYHUaHzoMzuNP+AYR0u7C7B8PtWx3mUKp90dB5zqZ5fChztL20VQI9zNz0zAaz5CYjmeVDnabtPirVprOIjMuVUu/81ZPij8QA186s9g+zS3wMXiRKg/ZI3ugA++07mfhp6RKsKgtc3aGa7dLkpW+zN3Gq+JvXGsc7QjWDrmfWQD0H++f2Q4Nik4hCFTk1uMSchQyvrJkwN9CdgTXSeL423cDKjqdNgZ+ZG1D3ZW9DYkQM3fa/4cgC/Qt9aOOZuMjXipphylwJJ99hz5fAcvzrJxjtcMseRrUIAX4fpVN4MCokOiZRwYAmOVDnaHF5VPl/WiniV4KCJ+tc57W4zwEfiMD4GTVeFXLcDI6QKcQv5mNPx17MlodEififyqkxmpLl2VUdAfzmvRo89yuyT+NIUKNKVVqVdYLk2fQvavizWTh+6dfCltgFytkIWTMmFOdF3GoY9NQvF8Re6z3XCamXZggjMZBdwIUuqzuSFggNIFM4tji9zKMokkEffIOozfeAIJBJgwNFgAmvcjYkXCrGMzBVLnzMLmYgSAdgBmGwQ1vZdFbJIfIgnwDa2oA0EwxljuQqgE7k3FXYTSxDC2sJJVioDGRnZmZmcMfeEWYk6nNOnhi9eJZ1UTIhE2ClyCWKoRGVQhck6TmJzN4hl4u5nOcwRmLBnli5UBc75ycwWTCneNgAaGO4bPVDaJrNyPB4gzzqDciSqHNIUy7zIChgasMkNGdQlsgvcgeJxP8AZqCJgDIktGjtMEkULFxypySHaWljqtrN3ZuttqXO8bLJzFpr2yjZQqLlyRlB0zyCSV0zEnX7sldFMSCTQKomuW+7kAKGZyGBPeFUV5LaDVmOQeEAQnRtfcIhdSFXvncwubxzDBiS3MfZ6zpEySNSyCzaMFOcuxuMFWCzOqNoSQA5JVQWPh0EaRXbyhSLZfu2VlI3JIDMttnMeCSCNPFAzbRWgj8ZiEhlSHPum4DCmWMKgQKAsgkwFXc+JYA9wmHAZ3LA+JrzafeDZRHU95cgE7G35GoreHCgEkAoV01LSAR42YAIIYnQFtR4VkEyrdhCDqYUEMd1DqxZlWCAWB3jn5zz8I5LuxmIvkoFMC2DsIMiVJZjzLGW6xkmAqzNwtxcuKNQrK6E8pdLgnnmJzvrr7g1JU1m4hcyhpEmTMEAqxKSNOTbE6kHyqTDuLNxCCSwJZh4tIBJXflKkztAH4q1x2Mvcj4Zjslo6E22lbh6nQ9NWBUMOhC9afgsQXzhh4VGQHZYIyZVB3zJ6ycmgivWuqYtZRkQOdWK/fbxEgGNpPw3gCotPDbC5YOgYSzMYGdhsumy+8dN5raM+57ZxxLIZh0QJIE5ivgXYajIRm8h1YVdsh1a00LbzS+Zc0jOACDl2AREchTAVoBBIqhZv28zEJmadXuqAA0QYQsVXlo2Y9INJrqlmdmDnLrAfLlPhgSAFEAiQTtodCa1oy63JMQ4YDurbLaUllRwVZlUe9tBZiRMdQoECS69cW2rADMpLZrmeAzEhXFtU1ZdlzkkkEnTNlqvge7USmqMYJcgZTqVRmEAS0HNOUhOR0EGZoYaAqfF4EZhB5b5RPPOF1ncido6yBbg0hFnU5iHBUDUwCYmTBJkyamw1gMzBzcKC4QYOpHiC6nwjZjMaAmAdqZjrpYNlVQ0gPE6AHMBHurqJOoGgHWvbitbsiZOZsp1mWOpCx0gKSPMb1oFb7msrwCwRSiZDozH3/Atr+Z2SZmYCEDLEClxJ2e97gyDKsHLOYwSwJ0Uk6CYBCqIiAM/C8RYl0I0OUgAaB0kjT0ZxHmKX8cDMgt4coX3YmCToYCiCQu0kHWDWKNGt2jVe4RagXf7RoL5D4gDItkZ5tw0MViS0HYA0y/fWBAVHUSLue53gbctnEKNSfcEAmSTqap3lzFSIDEHOFZHDMNAzZM2WRuDzzEe8QK9/E5D/dDytxp5EwdfiTI9a2gb8l2/a7wE3i926YGe4zFoEeFAWAA6sSx6Aa0YcK4yy2EtqC5EKrErlQROiMYe5A0JJ0AMDTNztsaWETBGsawYPmTJA59BUzcRfICpgGRpsG56f5p85PSgnj1qmHjmoO0dOwGMtm2YOpk+KMxOxLHMzEmNZrJ4PiguMZfxIrH1DET8j9KD+znFSjsTJJB5/Of6f6Rp9l8WWxDsx18Kz6cvnU/o6dQ55dVHWHuSNagu3QOmlUxxAADUVRxWOzgxoKiUWPoqcU4hJIBrnXafFEuF6UWcQxIRSx3jSufYu+XYsdzXo4IUrI88iAivYp2c15nqnYjG0qcXpV2xwaXXKsQCQbhfM3OBcVYB5A5pPUgchFV7lyNIBi3n1E6lgOdKlQMujwSFO5vsELe+EPibxBgSS0H3vSIq135IefuhgPRSFGu/U6H7xG0AKlWS5QUOGRvdNstcXcXRbg+7kClSuXaCpynyHrL8bhwbjJsEcwR4TOaMxIiW0Gp6UqVcuUc+5NcwKkXpmbUZW5km25Jb8WqA9Ky38K3Muk66RoVMhh5w5Gs6GlSrodzJot4Nc7DN7qqzBRAHgsvcAMakFlk6yeu0QjxXBmObMC5nWSveGD/KcgkeZ20hUq4WSXkzZWJMgEDppcuJt6W1/TlFe1iT3LsNM17uo5BApuGAZkkgSTP1NKlW/pRzLFtQLbkaFGEf4jJzEbEiNOk1QS4WUA6SzJI3ygAkA/zFzJ/KTKpVi5OvgnNsOVVtfA5DfeGWIAPMeKIM+UazU4liDbd7ageHXMRmMzlnxSo06AUqVEC+CDiOKZHcKYyuUHmomQRsZOpnc+gqTEY5kS0w1z+IyWMEbRrPPcyRyjWlSomLTe57ZujMq5FAJ8zrmYSJJ10pmGxBurdBAAHdwByi5kETPK4x15mvKVANl2IRZCKzDUrMTqJBAEjnEzVe3dLuMxnMdZj5+VKlRdgVyaAwofKhJCSfCNp66jU6bmqa2AGAGmja89AY39KVKuRku5QzbGpcNcOqzofzGn5Ej4mlSo0LXJ6twqxjTlW32SfxHzP6UqVBk4Y2PKDXDGTU2MaBA6UqVeYeguAO7SXjBFCTV7Sr0MfxIMxLhbYLCagO9eUqYKl8UKlSpVgs/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156" name="AutoShape 12" descr="Birth of Jesus Christ Mormon"/>
          <p:cNvSpPr>
            <a:spLocks noChangeAspect="1" noChangeArrowheads="1"/>
          </p:cNvSpPr>
          <p:nvPr/>
        </p:nvSpPr>
        <p:spPr bwMode="auto">
          <a:xfrm>
            <a:off x="155575" y="-876300"/>
            <a:ext cx="2857500" cy="1828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57" name="Picture 13" descr="C:\Users\Julie Walker\Documents\birth-of-jesus-christ-mormon.jpg"/>
          <p:cNvPicPr>
            <a:picLocks noChangeAspect="1" noChangeArrowheads="1"/>
          </p:cNvPicPr>
          <p:nvPr/>
        </p:nvPicPr>
        <p:blipFill>
          <a:blip r:embed="rId3" cstate="print"/>
          <a:srcRect/>
          <a:stretch>
            <a:fillRect/>
          </a:stretch>
        </p:blipFill>
        <p:spPr bwMode="auto">
          <a:xfrm>
            <a:off x="609600" y="1371600"/>
            <a:ext cx="8071028" cy="5181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body" idx="1"/>
          </p:nvPr>
        </p:nvSpPr>
        <p:spPr>
          <a:xfrm>
            <a:off x="0" y="228600"/>
            <a:ext cx="7696200" cy="6019800"/>
          </a:xfrm>
        </p:spPr>
        <p:txBody>
          <a:bodyPr>
            <a:normAutofit/>
          </a:bodyPr>
          <a:lstStyle/>
          <a:p>
            <a:pPr eaLnBrk="1" hangingPunct="1">
              <a:lnSpc>
                <a:spcPct val="80000"/>
              </a:lnSpc>
            </a:pPr>
            <a:r>
              <a:rPr lang="en-US" sz="2600" dirty="0" smtClean="0"/>
              <a:t>When </a:t>
            </a:r>
            <a:r>
              <a:rPr lang="en-US" sz="2600" dirty="0" smtClean="0"/>
              <a:t>they </a:t>
            </a:r>
            <a:r>
              <a:rPr lang="en-US" sz="2600" dirty="0" smtClean="0"/>
              <a:t>arrived in Bethlehem, </a:t>
            </a:r>
            <a:r>
              <a:rPr lang="en-US" sz="2600" dirty="0" smtClean="0"/>
              <a:t>there was no where for them to stay because all of the inns were </a:t>
            </a:r>
            <a:r>
              <a:rPr lang="en-US" sz="2600" dirty="0" smtClean="0"/>
              <a:t>full.</a:t>
            </a:r>
            <a:endParaRPr lang="en-US" sz="2600" dirty="0" smtClean="0"/>
          </a:p>
          <a:p>
            <a:pPr eaLnBrk="1" hangingPunct="1">
              <a:lnSpc>
                <a:spcPct val="80000"/>
              </a:lnSpc>
            </a:pPr>
            <a:r>
              <a:rPr lang="en-US" sz="2600" dirty="0" smtClean="0"/>
              <a:t>An inn owner let Mary and Joseph stay in his stable. Here, Jesus was born. He was among many barn animals and </a:t>
            </a:r>
            <a:r>
              <a:rPr lang="en-US" sz="2600" dirty="0" smtClean="0"/>
              <a:t>hay. Jesus </a:t>
            </a:r>
            <a:r>
              <a:rPr lang="en-US" sz="2600" dirty="0" smtClean="0"/>
              <a:t>was wrapped in swaddling clothes and laid in a </a:t>
            </a:r>
            <a:r>
              <a:rPr lang="en-US" sz="2600" dirty="0" smtClean="0"/>
              <a:t>manger. </a:t>
            </a:r>
            <a:endParaRPr lang="en-US" sz="2600" dirty="0" smtClean="0"/>
          </a:p>
          <a:p>
            <a:pPr eaLnBrk="1" hangingPunct="1">
              <a:lnSpc>
                <a:spcPct val="80000"/>
              </a:lnSpc>
            </a:pPr>
            <a:r>
              <a:rPr lang="en-US" sz="2600" dirty="0" smtClean="0"/>
              <a:t>A new star appeared in the sky.  Angels </a:t>
            </a:r>
            <a:r>
              <a:rPr lang="en-US" sz="2600" dirty="0" smtClean="0"/>
              <a:t>appeared to some shepherds and proclaimed that the son of God had been born. The </a:t>
            </a:r>
            <a:r>
              <a:rPr lang="en-US" sz="2600" dirty="0" smtClean="0"/>
              <a:t>angels </a:t>
            </a:r>
            <a:r>
              <a:rPr lang="en-US" sz="2600" dirty="0" smtClean="0"/>
              <a:t>told the shepherds where to find Jesus. </a:t>
            </a:r>
            <a:r>
              <a:rPr lang="en-US" sz="2600" dirty="0" smtClean="0"/>
              <a:t>The </a:t>
            </a:r>
            <a:r>
              <a:rPr lang="en-US" sz="2600" dirty="0" smtClean="0"/>
              <a:t>shepherds found </a:t>
            </a:r>
            <a:r>
              <a:rPr lang="en-US" sz="2600" dirty="0" smtClean="0"/>
              <a:t>the baby </a:t>
            </a:r>
            <a:r>
              <a:rPr lang="en-US" sz="2600" dirty="0" smtClean="0"/>
              <a:t>right where the angel said he would </a:t>
            </a:r>
            <a:r>
              <a:rPr lang="en-US" sz="2600" dirty="0" smtClean="0"/>
              <a:t>be; the shepherds </a:t>
            </a:r>
            <a:r>
              <a:rPr lang="en-US" sz="2600" dirty="0" smtClean="0"/>
              <a:t>spread the good news and all were in awe of the joyous occasion.</a:t>
            </a:r>
          </a:p>
          <a:p>
            <a:pPr eaLnBrk="1" hangingPunct="1">
              <a:lnSpc>
                <a:spcPct val="80000"/>
              </a:lnSpc>
            </a:pPr>
            <a:r>
              <a:rPr lang="en-US" sz="2600" dirty="0" smtClean="0"/>
              <a:t>We now celebrate his birthday on December 25 (Christmas) even though we do no know the exact date of his </a:t>
            </a:r>
            <a:r>
              <a:rPr lang="en-US" sz="2600" dirty="0" smtClean="0"/>
              <a:t>birth.      </a:t>
            </a:r>
            <a:endParaRPr lang="en-US" sz="2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4638"/>
            <a:ext cx="4038600" cy="1143000"/>
          </a:xfrm>
        </p:spPr>
        <p:txBody>
          <a:bodyPr>
            <a:normAutofit fontScale="90000"/>
          </a:bodyPr>
          <a:lstStyle/>
          <a:p>
            <a:pPr eaLnBrk="1" hangingPunct="1"/>
            <a:r>
              <a:rPr lang="en-US" dirty="0" smtClean="0">
                <a:latin typeface="Georgia" pitchFamily="18" charset="0"/>
              </a:rPr>
              <a:t>Jesus and the Magi</a:t>
            </a:r>
          </a:p>
        </p:txBody>
      </p:sp>
      <p:sp>
        <p:nvSpPr>
          <p:cNvPr id="54275" name="Rectangle 3"/>
          <p:cNvSpPr>
            <a:spLocks noGrp="1" noChangeArrowheads="1"/>
          </p:cNvSpPr>
          <p:nvPr>
            <p:ph type="body" sz="half" idx="1"/>
          </p:nvPr>
        </p:nvSpPr>
        <p:spPr>
          <a:xfrm>
            <a:off x="457200" y="1600200"/>
            <a:ext cx="4038600" cy="5105400"/>
          </a:xfrm>
        </p:spPr>
        <p:txBody>
          <a:bodyPr>
            <a:normAutofit fontScale="92500" lnSpcReduction="10000"/>
          </a:bodyPr>
          <a:lstStyle/>
          <a:p>
            <a:pPr eaLnBrk="1" hangingPunct="1"/>
            <a:r>
              <a:rPr lang="en-US" sz="2400" dirty="0" smtClean="0">
                <a:latin typeface="Georgia" pitchFamily="18" charset="0"/>
              </a:rPr>
              <a:t>The Magi were </a:t>
            </a:r>
            <a:r>
              <a:rPr lang="en-US" sz="2400" dirty="0" smtClean="0">
                <a:latin typeface="Georgia" pitchFamily="18" charset="0"/>
              </a:rPr>
              <a:t>Wise Men, </a:t>
            </a:r>
            <a:r>
              <a:rPr lang="en-US" sz="2400" dirty="0" smtClean="0">
                <a:latin typeface="Georgia" pitchFamily="18" charset="0"/>
              </a:rPr>
              <a:t>or Kings </a:t>
            </a:r>
            <a:r>
              <a:rPr lang="en-US" sz="2400" dirty="0" smtClean="0">
                <a:latin typeface="Georgia" pitchFamily="18" charset="0"/>
              </a:rPr>
              <a:t>from the </a:t>
            </a:r>
            <a:r>
              <a:rPr lang="en-US" sz="2400" dirty="0" smtClean="0">
                <a:latin typeface="Georgia" pitchFamily="18" charset="0"/>
              </a:rPr>
              <a:t>East.  Traditionally there were thought to be 3</a:t>
            </a:r>
            <a:endParaRPr lang="en-US" sz="2400" dirty="0" smtClean="0">
              <a:latin typeface="Georgia" pitchFamily="18" charset="0"/>
            </a:endParaRPr>
          </a:p>
          <a:p>
            <a:pPr eaLnBrk="1" hangingPunct="1"/>
            <a:r>
              <a:rPr lang="en-US" sz="2400" dirty="0" smtClean="0">
                <a:latin typeface="Georgia" pitchFamily="18" charset="0"/>
              </a:rPr>
              <a:t>When the news of the birth of a savior, the Messiah, reached the group of wise men, they traveled from eastern countries the Jerusalem and Bethlehem to worship the new King</a:t>
            </a:r>
            <a:r>
              <a:rPr lang="en-US" sz="2400" dirty="0" smtClean="0">
                <a:latin typeface="Georgia" pitchFamily="18" charset="0"/>
              </a:rPr>
              <a:t>.</a:t>
            </a:r>
          </a:p>
          <a:p>
            <a:pPr eaLnBrk="1" hangingPunct="1"/>
            <a:r>
              <a:rPr lang="en-US" sz="2400" dirty="0" smtClean="0">
                <a:latin typeface="Georgia" pitchFamily="18" charset="0"/>
              </a:rPr>
              <a:t>First they stopped by King Herod’s palace who had been told a “new king” would be born</a:t>
            </a:r>
            <a:endParaRPr lang="en-US" sz="2400" dirty="0" smtClean="0">
              <a:latin typeface="Georgia" pitchFamily="18" charset="0"/>
            </a:endParaRPr>
          </a:p>
          <a:p>
            <a:pPr eaLnBrk="1" hangingPunct="1"/>
            <a:endParaRPr lang="en-US" sz="2400" dirty="0" smtClean="0">
              <a:latin typeface="Georgia" pitchFamily="18" charset="0"/>
            </a:endParaRPr>
          </a:p>
        </p:txBody>
      </p:sp>
      <p:pic>
        <p:nvPicPr>
          <p:cNvPr id="54276" name="Picture 4" descr="333px-WiseMenAdorationMurillo"/>
          <p:cNvPicPr>
            <a:picLocks noChangeAspect="1" noChangeArrowheads="1"/>
          </p:cNvPicPr>
          <p:nvPr>
            <p:ph sz="half" idx="2"/>
          </p:nvPr>
        </p:nvPicPr>
        <p:blipFill>
          <a:blip r:embed="rId3" cstate="print"/>
          <a:srcRect/>
          <a:stretch>
            <a:fillRect/>
          </a:stretch>
        </p:blipFill>
        <p:spPr>
          <a:xfrm>
            <a:off x="4267200" y="519296"/>
            <a:ext cx="4724400" cy="6092361"/>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t>King Herod</a:t>
            </a:r>
            <a:endParaRPr lang="en-US" dirty="0" smtClean="0"/>
          </a:p>
        </p:txBody>
      </p:sp>
      <p:sp>
        <p:nvSpPr>
          <p:cNvPr id="57347" name="Rectangle 3"/>
          <p:cNvSpPr>
            <a:spLocks noGrp="1" noChangeArrowheads="1"/>
          </p:cNvSpPr>
          <p:nvPr>
            <p:ph type="body" sz="half" idx="2"/>
          </p:nvPr>
        </p:nvSpPr>
        <p:spPr>
          <a:xfrm>
            <a:off x="3505200" y="1524000"/>
            <a:ext cx="5181600" cy="4953000"/>
          </a:xfrm>
        </p:spPr>
        <p:txBody>
          <a:bodyPr/>
          <a:lstStyle/>
          <a:p>
            <a:pPr eaLnBrk="1" hangingPunct="1"/>
            <a:r>
              <a:rPr lang="en-US" sz="2800" dirty="0" smtClean="0"/>
              <a:t>Formally known as Herod the Great, he was the King of Judea.</a:t>
            </a:r>
          </a:p>
          <a:p>
            <a:pPr eaLnBrk="1" hangingPunct="1"/>
            <a:r>
              <a:rPr lang="en-US" sz="2800" dirty="0" smtClean="0"/>
              <a:t>Shortly after Jesus’ birth, Magi from the East came to visit him and ask about the “one being born king of the </a:t>
            </a:r>
            <a:r>
              <a:rPr lang="en-US" sz="2800" dirty="0" smtClean="0"/>
              <a:t>Jews.”</a:t>
            </a:r>
            <a:endParaRPr lang="en-US" sz="2800" dirty="0" smtClean="0"/>
          </a:p>
          <a:p>
            <a:pPr eaLnBrk="1" hangingPunct="1"/>
            <a:r>
              <a:rPr lang="en-US" sz="2800" dirty="0" smtClean="0"/>
              <a:t>He asked the Magi to seek this newborn out in order to “pay homage to </a:t>
            </a:r>
            <a:r>
              <a:rPr lang="en-US" sz="2800" dirty="0" smtClean="0"/>
              <a:t>him.” Secretly he planned to kill this usurper.</a:t>
            </a:r>
            <a:endParaRPr lang="en-US" sz="2800" dirty="0" smtClean="0"/>
          </a:p>
        </p:txBody>
      </p:sp>
      <p:pic>
        <p:nvPicPr>
          <p:cNvPr id="57348" name="Picture 4" descr="herod the great"/>
          <p:cNvPicPr>
            <a:picLocks noChangeAspect="1" noChangeArrowheads="1"/>
          </p:cNvPicPr>
          <p:nvPr/>
        </p:nvPicPr>
        <p:blipFill>
          <a:blip r:embed="rId3" cstate="print"/>
          <a:srcRect/>
          <a:stretch>
            <a:fillRect/>
          </a:stretch>
        </p:blipFill>
        <p:spPr bwMode="auto">
          <a:xfrm>
            <a:off x="457200" y="1524000"/>
            <a:ext cx="2895600" cy="355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0"/>
            <a:ext cx="5562600" cy="1143000"/>
          </a:xfrm>
        </p:spPr>
        <p:txBody>
          <a:bodyPr>
            <a:normAutofit fontScale="90000"/>
          </a:bodyPr>
          <a:lstStyle/>
          <a:p>
            <a:pPr eaLnBrk="1" hangingPunct="1"/>
            <a:r>
              <a:rPr lang="en-US" dirty="0" smtClean="0"/>
              <a:t>Massacre of the Innocents</a:t>
            </a:r>
          </a:p>
        </p:txBody>
      </p:sp>
      <p:sp>
        <p:nvSpPr>
          <p:cNvPr id="58371" name="Rectangle 3"/>
          <p:cNvSpPr>
            <a:spLocks noGrp="1" noChangeArrowheads="1"/>
          </p:cNvSpPr>
          <p:nvPr>
            <p:ph type="body" sz="half" idx="2"/>
          </p:nvPr>
        </p:nvSpPr>
        <p:spPr>
          <a:xfrm>
            <a:off x="4648200" y="304800"/>
            <a:ext cx="4038600" cy="6477000"/>
          </a:xfrm>
        </p:spPr>
        <p:txBody>
          <a:bodyPr>
            <a:normAutofit lnSpcReduction="10000"/>
          </a:bodyPr>
          <a:lstStyle/>
          <a:p>
            <a:pPr eaLnBrk="1" hangingPunct="1"/>
            <a:r>
              <a:rPr lang="en-US" sz="2800" dirty="0" smtClean="0"/>
              <a:t>However, the Magi had a dream that warned </a:t>
            </a:r>
            <a:r>
              <a:rPr lang="en-US" sz="2800" dirty="0" smtClean="0"/>
              <a:t>them </a:t>
            </a:r>
            <a:r>
              <a:rPr lang="en-US" sz="2800" dirty="0" smtClean="0"/>
              <a:t>not to reveal where Jesus </a:t>
            </a:r>
            <a:r>
              <a:rPr lang="en-US" sz="2800" dirty="0" smtClean="0"/>
              <a:t>was.</a:t>
            </a:r>
            <a:endParaRPr lang="en-US" sz="2800" dirty="0" smtClean="0"/>
          </a:p>
          <a:p>
            <a:pPr eaLnBrk="1" hangingPunct="1"/>
            <a:r>
              <a:rPr lang="en-US" sz="2800" dirty="0" smtClean="0"/>
              <a:t>When Herod </a:t>
            </a:r>
            <a:r>
              <a:rPr lang="en-US" sz="2800" dirty="0" smtClean="0"/>
              <a:t>found out that he had been tricked by the Magi, he gave orders to kill all boys age two and under in Bethlehem and its vicinity. </a:t>
            </a:r>
            <a:endParaRPr lang="en-US" sz="2800" dirty="0" smtClean="0"/>
          </a:p>
          <a:p>
            <a:pPr eaLnBrk="1" hangingPunct="1"/>
            <a:r>
              <a:rPr lang="en-US" sz="2800" dirty="0" smtClean="0"/>
              <a:t>Mary and Joseph were told to flee to Egypt where their son would be safe.</a:t>
            </a:r>
          </a:p>
          <a:p>
            <a:pPr eaLnBrk="1" hangingPunct="1"/>
            <a:endParaRPr lang="en-US" sz="2800" dirty="0" smtClean="0"/>
          </a:p>
        </p:txBody>
      </p:sp>
      <p:pic>
        <p:nvPicPr>
          <p:cNvPr id="58372" name="Picture 4" descr="massacre of innocents"/>
          <p:cNvPicPr>
            <a:picLocks noChangeAspect="1" noChangeArrowheads="1"/>
          </p:cNvPicPr>
          <p:nvPr/>
        </p:nvPicPr>
        <p:blipFill>
          <a:blip r:embed="rId3" cstate="print"/>
          <a:srcRect/>
          <a:stretch>
            <a:fillRect/>
          </a:stretch>
        </p:blipFill>
        <p:spPr bwMode="auto">
          <a:xfrm>
            <a:off x="304800" y="1447800"/>
            <a:ext cx="3933825" cy="5111750"/>
          </a:xfrm>
          <a:prstGeom prst="rect">
            <a:avLst/>
          </a:prstGeom>
          <a:noFill/>
          <a:ln w="9525">
            <a:noFill/>
            <a:miter lim="800000"/>
            <a:headEnd/>
            <a:tailEnd/>
          </a:ln>
        </p:spPr>
      </p:pic>
      <p:sp>
        <p:nvSpPr>
          <p:cNvPr id="58373" name="Text Box 5"/>
          <p:cNvSpPr txBox="1">
            <a:spLocks noChangeArrowheads="1"/>
          </p:cNvSpPr>
          <p:nvPr/>
        </p:nvSpPr>
        <p:spPr bwMode="auto">
          <a:xfrm>
            <a:off x="4191000" y="0"/>
            <a:ext cx="4724400" cy="5355312"/>
          </a:xfrm>
          <a:prstGeom prst="rect">
            <a:avLst/>
          </a:prstGeom>
          <a:noFill/>
          <a:ln w="9525">
            <a:noFill/>
            <a:miter lim="800000"/>
            <a:headEnd/>
            <a:tailEnd/>
          </a:ln>
          <a:effectLst/>
        </p:spPr>
        <p:txBody>
          <a:bodyPr wrap="square">
            <a:spAutoFit/>
          </a:bodyPr>
          <a:lstStyle/>
          <a:p>
            <a:pPr>
              <a:spcBef>
                <a:spcPct val="50000"/>
              </a:spcBef>
            </a:pPr>
            <a:endParaRPr lang="en-US" sz="1800">
              <a:cs typeface="Arial" charset="0"/>
            </a:endParaRPr>
          </a:p>
          <a:p>
            <a:pPr>
              <a:spcBef>
                <a:spcPct val="50000"/>
              </a:spcBef>
            </a:pPr>
            <a:endParaRPr lang="en-US" sz="1800">
              <a:cs typeface="Arial" charset="0"/>
            </a:endParaRPr>
          </a:p>
          <a:p>
            <a:pPr>
              <a:spcBef>
                <a:spcPct val="50000"/>
              </a:spcBef>
            </a:pPr>
            <a:endParaRPr lang="en-US" sz="1800">
              <a:cs typeface="Arial" charset="0"/>
            </a:endParaRPr>
          </a:p>
          <a:p>
            <a:pPr>
              <a:spcBef>
                <a:spcPct val="50000"/>
              </a:spcBef>
            </a:pPr>
            <a:endParaRPr lang="en-US" sz="1800">
              <a:cs typeface="Arial" charset="0"/>
            </a:endParaRPr>
          </a:p>
          <a:p>
            <a:pPr>
              <a:spcBef>
                <a:spcPct val="50000"/>
              </a:spcBef>
            </a:pPr>
            <a:endParaRPr lang="en-US" sz="1800">
              <a:cs typeface="Arial" charset="0"/>
            </a:endParaRPr>
          </a:p>
          <a:p>
            <a:pPr>
              <a:spcBef>
                <a:spcPct val="50000"/>
              </a:spcBef>
            </a:pPr>
            <a:endParaRPr lang="en-US" sz="1800">
              <a:cs typeface="Arial" charset="0"/>
            </a:endParaRPr>
          </a:p>
          <a:p>
            <a:pPr>
              <a:spcBef>
                <a:spcPct val="50000"/>
              </a:spcBef>
            </a:pPr>
            <a:endParaRPr lang="en-US" sz="1800">
              <a:cs typeface="Arial" charset="0"/>
            </a:endParaRPr>
          </a:p>
          <a:p>
            <a:pPr>
              <a:spcBef>
                <a:spcPct val="50000"/>
              </a:spcBef>
            </a:pPr>
            <a:endParaRPr lang="en-US" sz="1800">
              <a:cs typeface="Arial" charset="0"/>
            </a:endParaRPr>
          </a:p>
          <a:p>
            <a:pPr>
              <a:spcBef>
                <a:spcPct val="50000"/>
              </a:spcBef>
            </a:pPr>
            <a:endParaRPr lang="en-US" sz="1800">
              <a:cs typeface="Arial" charset="0"/>
            </a:endParaRPr>
          </a:p>
          <a:p>
            <a:pPr>
              <a:spcBef>
                <a:spcPct val="50000"/>
              </a:spcBef>
            </a:pPr>
            <a:endParaRPr lang="en-US" sz="1800">
              <a:cs typeface="Arial" charset="0"/>
            </a:endParaRPr>
          </a:p>
          <a:p>
            <a:pPr>
              <a:spcBef>
                <a:spcPct val="50000"/>
              </a:spcBef>
            </a:pPr>
            <a:endParaRPr lang="en-US" sz="1800">
              <a:cs typeface="Arial" charset="0"/>
            </a:endParaRPr>
          </a:p>
          <a:p>
            <a:pPr>
              <a:spcBef>
                <a:spcPct val="50000"/>
              </a:spcBef>
            </a:pPr>
            <a:endParaRPr lang="en-US" sz="1800">
              <a:cs typeface="Arial" charset="0"/>
            </a:endParaRPr>
          </a:p>
          <a:p>
            <a:pPr>
              <a:spcBef>
                <a:spcPct val="50000"/>
              </a:spcBef>
            </a:pPr>
            <a:endParaRPr lang="en-US" sz="1800">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62400" y="0"/>
            <a:ext cx="4495800" cy="646331"/>
          </a:xfrm>
          <a:prstGeom prst="rect">
            <a:avLst/>
          </a:prstGeom>
          <a:noFill/>
        </p:spPr>
        <p:txBody>
          <a:bodyPr wrap="square" rtlCol="0">
            <a:spAutoFit/>
          </a:bodyPr>
          <a:lstStyle/>
          <a:p>
            <a:r>
              <a:rPr lang="en-US" sz="3600" dirty="0" smtClean="0"/>
              <a:t>Jesus’ Baptism by John</a:t>
            </a:r>
            <a:endParaRPr lang="en-US" sz="3600" dirty="0"/>
          </a:p>
        </p:txBody>
      </p:sp>
      <p:pic>
        <p:nvPicPr>
          <p:cNvPr id="39938" name="Picture 2" descr="C:\Users\Julie Walker\Documents\jesus-and-saint-john-the-baptist-300x225.jpg"/>
          <p:cNvPicPr>
            <a:picLocks noChangeAspect="1" noChangeArrowheads="1"/>
          </p:cNvPicPr>
          <p:nvPr/>
        </p:nvPicPr>
        <p:blipFill>
          <a:blip r:embed="rId2" cstate="print"/>
          <a:srcRect/>
          <a:stretch>
            <a:fillRect/>
          </a:stretch>
        </p:blipFill>
        <p:spPr bwMode="auto">
          <a:xfrm>
            <a:off x="3454400" y="1066800"/>
            <a:ext cx="5689600" cy="4267200"/>
          </a:xfrm>
          <a:prstGeom prst="rect">
            <a:avLst/>
          </a:prstGeom>
          <a:noFill/>
        </p:spPr>
      </p:pic>
      <p:sp>
        <p:nvSpPr>
          <p:cNvPr id="7" name="TextBox 6"/>
          <p:cNvSpPr txBox="1"/>
          <p:nvPr/>
        </p:nvSpPr>
        <p:spPr>
          <a:xfrm>
            <a:off x="0" y="0"/>
            <a:ext cx="3657600" cy="6555641"/>
          </a:xfrm>
          <a:prstGeom prst="rect">
            <a:avLst/>
          </a:prstGeom>
          <a:noFill/>
        </p:spPr>
        <p:txBody>
          <a:bodyPr wrap="square" rtlCol="0">
            <a:spAutoFit/>
          </a:bodyPr>
          <a:lstStyle/>
          <a:p>
            <a:pPr>
              <a:buFont typeface="Arial" pitchFamily="34" charset="0"/>
              <a:buChar char="•"/>
            </a:pPr>
            <a:r>
              <a:rPr lang="en-US" sz="2100" dirty="0"/>
              <a:t> </a:t>
            </a:r>
            <a:r>
              <a:rPr lang="en-US" sz="2100" dirty="0" smtClean="0"/>
              <a:t> According to the New </a:t>
            </a:r>
          </a:p>
          <a:p>
            <a:r>
              <a:rPr lang="en-US" sz="2100" dirty="0"/>
              <a:t> </a:t>
            </a:r>
            <a:r>
              <a:rPr lang="en-US" sz="2100" dirty="0" smtClean="0"/>
              <a:t>   Testament, John is the son</a:t>
            </a:r>
          </a:p>
          <a:p>
            <a:r>
              <a:rPr lang="en-US" sz="2100" dirty="0" smtClean="0"/>
              <a:t>    of Mary’s cousin who had </a:t>
            </a:r>
          </a:p>
          <a:p>
            <a:r>
              <a:rPr lang="en-US" sz="2100" dirty="0"/>
              <a:t> </a:t>
            </a:r>
            <a:r>
              <a:rPr lang="en-US" sz="2100" dirty="0" smtClean="0"/>
              <a:t>   been childless for many</a:t>
            </a:r>
          </a:p>
          <a:p>
            <a:r>
              <a:rPr lang="en-US" sz="2100" dirty="0"/>
              <a:t> </a:t>
            </a:r>
            <a:r>
              <a:rPr lang="en-US" sz="2100" dirty="0" smtClean="0"/>
              <a:t>   years.</a:t>
            </a:r>
          </a:p>
          <a:p>
            <a:pPr>
              <a:buFont typeface="Arial" pitchFamily="34" charset="0"/>
              <a:buChar char="•"/>
            </a:pPr>
            <a:r>
              <a:rPr lang="en-US" sz="2100" dirty="0"/>
              <a:t> </a:t>
            </a:r>
            <a:r>
              <a:rPr lang="en-US" sz="2100" dirty="0" smtClean="0"/>
              <a:t> The adult John was  unusual –</a:t>
            </a:r>
          </a:p>
          <a:p>
            <a:r>
              <a:rPr lang="en-US" sz="2100" dirty="0" smtClean="0"/>
              <a:t>    he lived in the desert, wore</a:t>
            </a:r>
          </a:p>
          <a:p>
            <a:r>
              <a:rPr lang="en-US" sz="2100" dirty="0"/>
              <a:t> </a:t>
            </a:r>
            <a:r>
              <a:rPr lang="en-US" sz="2100" dirty="0" smtClean="0"/>
              <a:t>   camel’s hair, and ate wild</a:t>
            </a:r>
          </a:p>
          <a:p>
            <a:r>
              <a:rPr lang="en-US" sz="2100" dirty="0"/>
              <a:t> </a:t>
            </a:r>
            <a:r>
              <a:rPr lang="en-US" sz="2100" dirty="0" smtClean="0"/>
              <a:t>   honey and locusts; things </a:t>
            </a:r>
          </a:p>
          <a:p>
            <a:r>
              <a:rPr lang="en-US" sz="2100" dirty="0"/>
              <a:t> </a:t>
            </a:r>
            <a:r>
              <a:rPr lang="en-US" sz="2100" dirty="0" smtClean="0"/>
              <a:t>   that marked him as an</a:t>
            </a:r>
          </a:p>
          <a:p>
            <a:r>
              <a:rPr lang="en-US" sz="2100" dirty="0"/>
              <a:t> </a:t>
            </a:r>
            <a:r>
              <a:rPr lang="en-US" sz="2100" dirty="0" smtClean="0"/>
              <a:t>   ascetic.</a:t>
            </a:r>
          </a:p>
          <a:p>
            <a:pPr>
              <a:buFont typeface="Arial" pitchFamily="34" charset="0"/>
              <a:buChar char="•"/>
            </a:pPr>
            <a:r>
              <a:rPr lang="en-US" sz="2100" dirty="0" smtClean="0"/>
              <a:t>  When Jesus asks him to</a:t>
            </a:r>
          </a:p>
          <a:p>
            <a:r>
              <a:rPr lang="en-US" sz="2100" dirty="0" smtClean="0"/>
              <a:t>    baptize him, John asks why –</a:t>
            </a:r>
          </a:p>
          <a:p>
            <a:r>
              <a:rPr lang="en-US" sz="2100" dirty="0"/>
              <a:t> </a:t>
            </a:r>
            <a:r>
              <a:rPr lang="en-US" sz="2100" dirty="0" smtClean="0"/>
              <a:t>   indicating that Jesus didn’t</a:t>
            </a:r>
          </a:p>
          <a:p>
            <a:r>
              <a:rPr lang="en-US" sz="2100" dirty="0"/>
              <a:t> </a:t>
            </a:r>
            <a:r>
              <a:rPr lang="en-US" sz="2100" dirty="0" smtClean="0"/>
              <a:t>   need baptism.  However, he</a:t>
            </a:r>
          </a:p>
          <a:p>
            <a:r>
              <a:rPr lang="en-US" sz="2100" dirty="0"/>
              <a:t> </a:t>
            </a:r>
            <a:r>
              <a:rPr lang="en-US" sz="2100" dirty="0" smtClean="0"/>
              <a:t>   does baptize him.</a:t>
            </a:r>
          </a:p>
          <a:p>
            <a:pPr>
              <a:buFont typeface="Arial" pitchFamily="34" charset="0"/>
              <a:buChar char="•"/>
            </a:pPr>
            <a:r>
              <a:rPr lang="en-US" sz="2100" dirty="0" smtClean="0"/>
              <a:t>   John spoke out against</a:t>
            </a:r>
          </a:p>
          <a:p>
            <a:r>
              <a:rPr lang="en-US" sz="2100" dirty="0"/>
              <a:t> </a:t>
            </a:r>
            <a:r>
              <a:rPr lang="en-US" sz="2100" dirty="0" smtClean="0"/>
              <a:t>   King Herod’s incestuous</a:t>
            </a:r>
          </a:p>
          <a:p>
            <a:r>
              <a:rPr lang="en-US" sz="2100" dirty="0"/>
              <a:t> </a:t>
            </a:r>
            <a:r>
              <a:rPr lang="en-US" sz="2100" dirty="0" smtClean="0"/>
              <a:t>   marriage.  In retaliation,</a:t>
            </a:r>
          </a:p>
          <a:p>
            <a:r>
              <a:rPr lang="en-US" sz="2100" dirty="0"/>
              <a:t> </a:t>
            </a:r>
            <a:r>
              <a:rPr lang="en-US" sz="2100" dirty="0" smtClean="0"/>
              <a:t>   Herod has John beheaded.</a:t>
            </a:r>
            <a:endParaRPr lang="en-US" sz="2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cstate="print"/>
          <a:srcRect/>
          <a:stretch>
            <a:fillRect/>
          </a:stretch>
        </p:blipFill>
        <p:spPr bwMode="auto">
          <a:xfrm>
            <a:off x="6705600" y="4495800"/>
            <a:ext cx="1905000" cy="1905000"/>
          </a:xfrm>
          <a:prstGeom prst="rect">
            <a:avLst/>
          </a:prstGeom>
          <a:noFill/>
          <a:ln w="9525">
            <a:noFill/>
            <a:miter lim="800000"/>
            <a:headEnd/>
            <a:tailEnd/>
          </a:ln>
          <a:effectLst/>
        </p:spPr>
      </p:pic>
      <p:pic>
        <p:nvPicPr>
          <p:cNvPr id="59395" name="Picture 3"/>
          <p:cNvPicPr>
            <a:picLocks noChangeAspect="1" noChangeArrowheads="1"/>
          </p:cNvPicPr>
          <p:nvPr/>
        </p:nvPicPr>
        <p:blipFill>
          <a:blip r:embed="rId4" cstate="print"/>
          <a:srcRect/>
          <a:stretch>
            <a:fillRect/>
          </a:stretch>
        </p:blipFill>
        <p:spPr bwMode="auto">
          <a:xfrm>
            <a:off x="3352800" y="2590800"/>
            <a:ext cx="1770063" cy="2000250"/>
          </a:xfrm>
          <a:prstGeom prst="rect">
            <a:avLst/>
          </a:prstGeom>
          <a:noFill/>
          <a:ln w="9525">
            <a:noFill/>
            <a:miter lim="800000"/>
            <a:headEnd/>
            <a:tailEnd/>
          </a:ln>
          <a:effectLst/>
        </p:spPr>
      </p:pic>
      <p:pic>
        <p:nvPicPr>
          <p:cNvPr id="59396" name="Picture 4" descr="MCj04417430000[1]"/>
          <p:cNvPicPr>
            <a:picLocks noChangeAspect="1" noChangeArrowheads="1"/>
          </p:cNvPicPr>
          <p:nvPr/>
        </p:nvPicPr>
        <p:blipFill>
          <a:blip r:embed="rId5" cstate="print"/>
          <a:srcRect/>
          <a:stretch>
            <a:fillRect/>
          </a:stretch>
        </p:blipFill>
        <p:spPr bwMode="auto">
          <a:xfrm>
            <a:off x="-381000" y="685800"/>
            <a:ext cx="2743200" cy="2743200"/>
          </a:xfrm>
          <a:prstGeom prst="rect">
            <a:avLst/>
          </a:prstGeom>
          <a:noFill/>
          <a:ln w="9525">
            <a:noFill/>
            <a:miter lim="800000"/>
            <a:headEnd/>
            <a:tailEnd/>
          </a:ln>
        </p:spPr>
      </p:pic>
      <p:pic>
        <p:nvPicPr>
          <p:cNvPr id="59397" name="Picture 5"/>
          <p:cNvPicPr>
            <a:picLocks noChangeAspect="1" noChangeArrowheads="1"/>
          </p:cNvPicPr>
          <p:nvPr/>
        </p:nvPicPr>
        <p:blipFill>
          <a:blip r:embed="rId6" cstate="print"/>
          <a:srcRect/>
          <a:stretch>
            <a:fillRect/>
          </a:stretch>
        </p:blipFill>
        <p:spPr bwMode="auto">
          <a:xfrm>
            <a:off x="5181600" y="3657600"/>
            <a:ext cx="1524000" cy="1524000"/>
          </a:xfrm>
          <a:prstGeom prst="rect">
            <a:avLst/>
          </a:prstGeom>
          <a:noFill/>
          <a:ln w="9525">
            <a:noFill/>
            <a:miter lim="800000"/>
            <a:headEnd/>
            <a:tailEnd/>
          </a:ln>
          <a:effectLst/>
        </p:spPr>
      </p:pic>
      <p:pic>
        <p:nvPicPr>
          <p:cNvPr id="59398" name="Picture 6"/>
          <p:cNvPicPr>
            <a:picLocks noChangeAspect="1" noChangeArrowheads="1"/>
          </p:cNvPicPr>
          <p:nvPr/>
        </p:nvPicPr>
        <p:blipFill>
          <a:blip r:embed="rId6" cstate="print"/>
          <a:srcRect/>
          <a:stretch>
            <a:fillRect/>
          </a:stretch>
        </p:blipFill>
        <p:spPr bwMode="auto">
          <a:xfrm>
            <a:off x="1905000" y="2286000"/>
            <a:ext cx="1447800" cy="1447800"/>
          </a:xfrm>
          <a:prstGeom prst="rect">
            <a:avLst/>
          </a:prstGeom>
          <a:noFill/>
          <a:ln w="9525">
            <a:noFill/>
            <a:miter lim="800000"/>
            <a:headEnd/>
            <a:tailEnd/>
          </a:ln>
          <a:effectLst/>
        </p:spPr>
      </p:pic>
      <p:sp>
        <p:nvSpPr>
          <p:cNvPr id="59399" name="Text Box 7"/>
          <p:cNvSpPr txBox="1">
            <a:spLocks noChangeArrowheads="1"/>
          </p:cNvSpPr>
          <p:nvPr/>
        </p:nvSpPr>
        <p:spPr bwMode="auto">
          <a:xfrm>
            <a:off x="762000" y="4648200"/>
            <a:ext cx="3733800" cy="2014538"/>
          </a:xfrm>
          <a:prstGeom prst="rect">
            <a:avLst/>
          </a:prstGeom>
          <a:noFill/>
          <a:ln w="9525">
            <a:noFill/>
            <a:miter lim="800000"/>
            <a:headEnd/>
            <a:tailEnd/>
          </a:ln>
          <a:effectLst/>
        </p:spPr>
        <p:txBody>
          <a:bodyPr>
            <a:spAutoFit/>
          </a:bodyPr>
          <a:lstStyle/>
          <a:p>
            <a:pPr>
              <a:spcBef>
                <a:spcPct val="50000"/>
              </a:spcBef>
            </a:pPr>
            <a:r>
              <a:rPr lang="en-US" sz="1800" b="1" dirty="0" smtClean="0">
                <a:cs typeface="Arial" charset="0"/>
              </a:rPr>
              <a:t>At the age of 33, Jesus </a:t>
            </a:r>
            <a:r>
              <a:rPr lang="en-US" sz="1800" b="1" dirty="0">
                <a:cs typeface="Arial" charset="0"/>
              </a:rPr>
              <a:t>and his mother Mary were at a wedding where the wine ran out. Jesus had 6 pots filled with water, and turned them into fine wine for all to see. This was his first miracle and led to the public belief in his works.</a:t>
            </a:r>
          </a:p>
        </p:txBody>
      </p:sp>
      <p:sp>
        <p:nvSpPr>
          <p:cNvPr id="59400" name="WordArt 8"/>
          <p:cNvSpPr>
            <a:spLocks noChangeArrowheads="1" noChangeShapeType="1" noTextEdit="1"/>
          </p:cNvSpPr>
          <p:nvPr/>
        </p:nvSpPr>
        <p:spPr bwMode="auto">
          <a:xfrm>
            <a:off x="1828800" y="762000"/>
            <a:ext cx="4343400" cy="11049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Wine at the Wedding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TotalTime>
  <Words>2075</Words>
  <Application>Microsoft Office PowerPoint</Application>
  <PresentationFormat>On-screen Show (4:3)</PresentationFormat>
  <Paragraphs>204</Paragraphs>
  <Slides>28</Slides>
  <Notes>22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Biblical Allusions 4</vt:lpstr>
      <vt:lpstr>Mary and the angel Gabriel</vt:lpstr>
      <vt:lpstr>Jesus’ Birth</vt:lpstr>
      <vt:lpstr>Slide 4</vt:lpstr>
      <vt:lpstr>Jesus and the Magi</vt:lpstr>
      <vt:lpstr>King Herod</vt:lpstr>
      <vt:lpstr>Massacre of the Innocents</vt:lpstr>
      <vt:lpstr>Slide 8</vt:lpstr>
      <vt:lpstr>Slide 9</vt:lpstr>
      <vt:lpstr>Jesus’ Ministry: Loaves and Fishes</vt:lpstr>
      <vt:lpstr>LAZARUS </vt:lpstr>
      <vt:lpstr>Slide 12</vt:lpstr>
      <vt:lpstr>The Story of the Prodigal Son</vt:lpstr>
      <vt:lpstr>The Story of the Prodigal Son cont’d</vt:lpstr>
      <vt:lpstr>Jesus and the Pharisees</vt:lpstr>
      <vt:lpstr>The Garden of Gethsemane</vt:lpstr>
      <vt:lpstr>Judas Iscariot</vt:lpstr>
      <vt:lpstr>Jesus’ Death Sentence</vt:lpstr>
      <vt:lpstr>The Crucifixion of Jesus</vt:lpstr>
      <vt:lpstr>Slide 20</vt:lpstr>
      <vt:lpstr>The Conversion of Saul</vt:lpstr>
      <vt:lpstr>The Conversion of Saul contd.</vt:lpstr>
      <vt:lpstr>Four Horsemen of the Apocalypse </vt:lpstr>
      <vt:lpstr>Armageddon</vt:lpstr>
      <vt:lpstr>Slide 25</vt:lpstr>
      <vt:lpstr>King Arthur &amp; Camelot</vt:lpstr>
      <vt:lpstr>Holy Grail</vt:lpstr>
      <vt:lpstr>Valhalla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Biblical Allusions 4</dc:title>
  <dc:creator>Julie Walker</dc:creator>
  <cp:lastModifiedBy>Julie Walker</cp:lastModifiedBy>
  <cp:revision>26</cp:revision>
  <dcterms:created xsi:type="dcterms:W3CDTF">2013-06-25T17:55:59Z</dcterms:created>
  <dcterms:modified xsi:type="dcterms:W3CDTF">2013-06-25T22:11:48Z</dcterms:modified>
</cp:coreProperties>
</file>