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8" r:id="rId6"/>
    <p:sldId id="269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80298-6653-4C81-82B9-56A34879A65E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1D75C8-A075-4A08-84A8-00C07F9E20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1474F-FC08-4793-8CA5-56A437436A36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BC55-6093-430F-BD0F-D71165C7A4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3B4B4-F080-410F-894B-E024F763ED60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C9C94-C68C-48A9-868D-87D0C6F34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47CCC-1E30-45F2-93E0-5C28C2252EC6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3285E-0C87-4239-9A73-92163BFD1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34876-04B2-4049-A7AE-D5FC75BB1BEA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5C32-D50A-40CD-B47B-EAE793EA8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28661-16BE-4848-A218-6566EDDED0C9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26F77-E37C-4007-B026-6F9FF92E1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D76F12-D090-4C74-8526-D9F086EE13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3B37FC-157C-4D10-BACA-E034661C842E}" type="datetimeFigureOut">
              <a:rPr lang="en-US"/>
              <a:pPr/>
              <a:t>8/21/2011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932D3-DFCC-470F-88DF-4B2AB378AC61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AC6A-FEA1-4F4E-B5E4-81D7B0A76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E3EC6-0753-4137-AA53-DC43238F1BA7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1D4AC-124E-4A67-AC01-876701028C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EA578-7BD9-49AA-9A4F-42324BA3E5D0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030BDD-A129-4D8C-A3A3-3A2CD0AC90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585E49-1785-4024-B474-34F24F718A7D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B59583-E2CB-43AA-BF22-D44901CC24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fld id="{A2E32CC2-FEBD-42C1-9606-5455E2777246}" type="datetimeFigureOut">
              <a:rPr lang="en-US"/>
              <a:pPr/>
              <a:t>8/21/2011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fld id="{9F3F48D5-70B1-4CEE-890C-BFDE92455C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i="1" dirty="0"/>
              <a:t>O</a:t>
            </a:r>
            <a:r>
              <a:rPr lang="en-US" i="1" dirty="0" smtClean="0"/>
              <a:t>h what a life!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Life of </a:t>
            </a:r>
            <a:r>
              <a:rPr err="1" smtClean="0"/>
              <a:t>Kamehameha</a:t>
            </a:r>
            <a:r>
              <a:rPr smtClean="0"/>
              <a:t> the Great</a:t>
            </a:r>
            <a:endParaRPr/>
          </a:p>
        </p:txBody>
      </p:sp>
      <p:pic>
        <p:nvPicPr>
          <p:cNvPr id="7172" name="Picture 4" descr="http://www.physics.mq.edu.au/~lmoore/Hawaii/Kamehame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22860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/>
              <a:t>3.  Trade in the form of bartering (no money involved)</a:t>
            </a:r>
          </a:p>
          <a:p>
            <a:r>
              <a:rPr lang="en-US" sz="2800" smtClean="0"/>
              <a:t>	Foreigners brought porcelain, furs, weapons, cloth, silk cloth, iron tools</a:t>
            </a:r>
          </a:p>
          <a:p>
            <a:r>
              <a:rPr lang="en-US" sz="2800" smtClean="0"/>
              <a:t>	 Hawaiians gave them pigs, water, salt, and 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r>
              <a:rPr lang="en-US" sz="2800" smtClean="0"/>
              <a:t>SANDALWOOD</a:t>
            </a:r>
          </a:p>
          <a:p>
            <a:endParaRPr lang="en-US" sz="28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smtClean="0"/>
              <a:t>Notable Achievements</a:t>
            </a:r>
            <a:endParaRPr sz="5000"/>
          </a:p>
        </p:txBody>
      </p:sp>
      <p:pic>
        <p:nvPicPr>
          <p:cNvPr id="16388" name="Picture 2" descr="http://www.thedigeratilife.com/images/b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91000"/>
            <a:ext cx="37528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5/58/Kamehameha_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533400"/>
            <a:ext cx="3505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latin typeface="Constantia" pitchFamily="18" charset="0"/>
              </a:rPr>
              <a:t>Kamehameha  in his  older  days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sz="3500" smtClean="0"/>
              <a:t>Kailua, Kona May 8, 1819</a:t>
            </a:r>
          </a:p>
          <a:p>
            <a:pPr>
              <a:buFont typeface="Wingdings 2" pitchFamily="18" charset="2"/>
              <a:buNone/>
            </a:pPr>
            <a:endParaRPr lang="en-US" sz="3500" smtClean="0"/>
          </a:p>
          <a:p>
            <a:r>
              <a:rPr lang="en-US" sz="3500" smtClean="0"/>
              <a:t> Was King from 1795-1819</a:t>
            </a:r>
          </a:p>
          <a:p>
            <a:pPr>
              <a:buFont typeface="Wingdings 2" pitchFamily="18" charset="2"/>
              <a:buNone/>
            </a:pPr>
            <a:endParaRPr lang="en-US" sz="3500" smtClean="0"/>
          </a:p>
          <a:p>
            <a:r>
              <a:rPr lang="en-US" sz="3500" smtClean="0"/>
              <a:t> His burial ground remains a secret to this day</a:t>
            </a:r>
          </a:p>
          <a:p>
            <a:endParaRPr lang="en-US" sz="35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smtClean="0"/>
              <a:t>Death</a:t>
            </a:r>
            <a:endParaRPr sz="5000"/>
          </a:p>
        </p:txBody>
      </p:sp>
      <p:pic>
        <p:nvPicPr>
          <p:cNvPr id="18436" name="Picture 2" descr="http://rivercitybooks.files.wordpress.com/2009/03/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38175"/>
            <a:ext cx="295433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700" dirty="0" smtClean="0"/>
              <a:t>  </a:t>
            </a:r>
            <a:r>
              <a:rPr lang="en-US" sz="2900" dirty="0" smtClean="0"/>
              <a:t>Parents:</a:t>
            </a:r>
          </a:p>
          <a:p>
            <a:pPr lvl="1">
              <a:lnSpc>
                <a:spcPct val="80000"/>
              </a:lnSpc>
            </a:pPr>
            <a:r>
              <a:rPr lang="en-US" sz="2900" dirty="0" smtClean="0"/>
              <a:t>  Mother: </a:t>
            </a:r>
            <a:r>
              <a:rPr lang="en-US" sz="2900" dirty="0" err="1" smtClean="0"/>
              <a:t>Keku`iapoiwa</a:t>
            </a:r>
            <a:r>
              <a:rPr lang="en-US" sz="2900" dirty="0" smtClean="0"/>
              <a:t> II</a:t>
            </a:r>
          </a:p>
          <a:p>
            <a:pPr lvl="1">
              <a:lnSpc>
                <a:spcPct val="80000"/>
              </a:lnSpc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smtClean="0"/>
              <a:t> Father:  </a:t>
            </a:r>
            <a:r>
              <a:rPr lang="en-US" sz="2900" dirty="0" err="1" smtClean="0"/>
              <a:t>Kahekili</a:t>
            </a:r>
            <a:r>
              <a:rPr lang="en-US" sz="2900" dirty="0" smtClean="0"/>
              <a:t> chief of Maui or </a:t>
            </a:r>
            <a:r>
              <a:rPr lang="en-US" sz="2900" dirty="0" err="1" smtClean="0"/>
              <a:t>Keoua</a:t>
            </a:r>
            <a:r>
              <a:rPr lang="en-US" sz="2900" dirty="0" smtClean="0"/>
              <a:t> </a:t>
            </a:r>
            <a:r>
              <a:rPr lang="en-US" sz="2900" dirty="0" err="1" smtClean="0"/>
              <a:t>Kalani</a:t>
            </a:r>
            <a:r>
              <a:rPr lang="en-US" sz="2900" dirty="0" smtClean="0"/>
              <a:t> (debate </a:t>
            </a:r>
            <a:r>
              <a:rPr lang="en-US" sz="2900" dirty="0" smtClean="0"/>
              <a:t>on who was his biological </a:t>
            </a:r>
            <a:r>
              <a:rPr lang="en-US" sz="2900" dirty="0" smtClean="0"/>
              <a:t>father)</a:t>
            </a:r>
            <a:endParaRPr lang="en-US" sz="2900" dirty="0" smtClean="0"/>
          </a:p>
          <a:p>
            <a:pPr lvl="1">
              <a:lnSpc>
                <a:spcPct val="80000"/>
              </a:lnSpc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smtClean="0"/>
              <a:t> Where:  </a:t>
            </a:r>
            <a:r>
              <a:rPr lang="en-US" sz="2900" dirty="0" err="1" smtClean="0"/>
              <a:t>Kohala</a:t>
            </a:r>
            <a:r>
              <a:rPr lang="en-US" sz="2900" dirty="0" smtClean="0"/>
              <a:t> on the northern tip of the Big Island</a:t>
            </a:r>
          </a:p>
          <a:p>
            <a:pPr lvl="1">
              <a:lnSpc>
                <a:spcPct val="80000"/>
              </a:lnSpc>
              <a:buFont typeface="Wingdings 2" pitchFamily="18" charset="2"/>
              <a:buNone/>
            </a:pPr>
            <a:endParaRPr lang="en-US" sz="2900" dirty="0" smtClean="0"/>
          </a:p>
          <a:p>
            <a:pPr lvl="1">
              <a:lnSpc>
                <a:spcPct val="80000"/>
              </a:lnSpc>
            </a:pPr>
            <a:r>
              <a:rPr lang="en-US" sz="2900" dirty="0" smtClean="0"/>
              <a:t>When:  Around 1753 during the reign of </a:t>
            </a:r>
            <a:r>
              <a:rPr lang="en-US" sz="2900" dirty="0" err="1" smtClean="0"/>
              <a:t>Alapa`inui</a:t>
            </a:r>
            <a:r>
              <a:rPr lang="en-US" sz="2900" dirty="0" smtClean="0"/>
              <a:t>, </a:t>
            </a:r>
            <a:r>
              <a:rPr lang="en-US" sz="2900" dirty="0" err="1" smtClean="0"/>
              <a:t>Ali`i</a:t>
            </a:r>
            <a:r>
              <a:rPr lang="en-US" sz="2900" dirty="0" smtClean="0"/>
              <a:t> Nui (High chief 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700" dirty="0" smtClean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smtClean="0"/>
              <a:t>Birth</a:t>
            </a:r>
            <a:endParaRPr sz="5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smtClean="0"/>
              <a:t>A child born on the night of a comet would kill Alapa`inui</a:t>
            </a:r>
          </a:p>
          <a:p>
            <a:pPr>
              <a:buFont typeface="Arial" charset="0"/>
              <a:buChar char="•"/>
            </a:pPr>
            <a:r>
              <a:rPr lang="en-US" sz="3200" smtClean="0"/>
              <a:t>Kamehameha born on the night of a comet (Haley’s comet)</a:t>
            </a:r>
          </a:p>
          <a:p>
            <a:pPr>
              <a:buFont typeface="Arial" charset="0"/>
              <a:buChar char="•"/>
            </a:pPr>
            <a:r>
              <a:rPr lang="en-US" sz="3200" smtClean="0"/>
              <a:t>Alapa`inui orders Kamehameha to be killed</a:t>
            </a:r>
          </a:p>
          <a:p>
            <a:pPr>
              <a:buFont typeface="Arial" charset="0"/>
              <a:buChar char="•"/>
            </a:pPr>
            <a:r>
              <a:rPr lang="en-US" sz="3200" smtClean="0"/>
              <a:t> Nae`ole hides Kamehameha</a:t>
            </a:r>
          </a:p>
          <a:p>
            <a:pPr>
              <a:buFont typeface="Arial" charset="0"/>
              <a:buChar char="•"/>
            </a:pPr>
            <a:r>
              <a:rPr lang="en-US" sz="3200" smtClean="0"/>
              <a:t>Kamehameha raised in secrecy in Kohala</a:t>
            </a:r>
          </a:p>
          <a:p>
            <a:endParaRPr lang="en-US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Prophecy of </a:t>
            </a:r>
            <a:r>
              <a:rPr err="1" smtClean="0"/>
              <a:t>Kamehameha’s</a:t>
            </a:r>
            <a:r>
              <a:rPr smtClean="0"/>
              <a:t> Birth</a:t>
            </a:r>
            <a:endParaRPr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3500" smtClean="0"/>
              <a:t>Trained by Kekuhaupi`o as a high ranking warrior</a:t>
            </a:r>
          </a:p>
          <a:p>
            <a:pPr>
              <a:buFont typeface="Arial" charset="0"/>
              <a:buChar char="•"/>
            </a:pPr>
            <a:r>
              <a:rPr lang="en-US" sz="3500" smtClean="0"/>
              <a:t> Raised in the Court of the High Chief of the Big Island (Alapa`inui)</a:t>
            </a:r>
          </a:p>
          <a:p>
            <a:pPr>
              <a:buFont typeface="Arial" charset="0"/>
              <a:buChar char="•"/>
            </a:pPr>
            <a:r>
              <a:rPr lang="en-US" sz="3500" smtClean="0"/>
              <a:t>Gained reputation as an excellent warrior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smtClean="0"/>
              <a:t>K’s Childhood</a:t>
            </a:r>
            <a:endParaRPr sz="50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 smtClean="0"/>
              <a:t>This 2 1/2-ton stone was used as a test of royal strength: Ancient legend said that whoever could move the stone would conquer and unite the islands. As a 14-year-old boy, King </a:t>
            </a:r>
            <a:r>
              <a:rPr lang="en-US" sz="3500" dirty="0" err="1" smtClean="0"/>
              <a:t>Kamehameha</a:t>
            </a:r>
            <a:r>
              <a:rPr lang="en-US" sz="3500" dirty="0" smtClean="0"/>
              <a:t> the Great is said to have moved the stone -- </a:t>
            </a:r>
            <a:br>
              <a:rPr lang="en-US" sz="35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dirty="0" smtClean="0"/>
              <a:t>Legend of the Naha stone</a:t>
            </a:r>
            <a:endParaRPr sz="5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smtClean="0"/>
              <a:t>The Naha Stone…</a:t>
            </a:r>
            <a:endParaRPr sz="5000"/>
          </a:p>
        </p:txBody>
      </p:sp>
      <p:pic>
        <p:nvPicPr>
          <p:cNvPr id="12291" name="Picture 2" descr="http://www.hawaiilifeofluxury.com/images/naha_stone_hil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536700"/>
            <a:ext cx="6705600" cy="50419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 smtClean="0"/>
              <a:t>Married Multiple women (part of the culture)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3500" dirty="0" smtClean="0"/>
              <a:t>	1.  </a:t>
            </a:r>
            <a:r>
              <a:rPr lang="en-US" sz="3500" dirty="0" err="1" smtClean="0"/>
              <a:t>Keopuolani</a:t>
            </a:r>
            <a:endParaRPr lang="en-US" sz="35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3500" dirty="0" smtClean="0"/>
              <a:t>	2.  Kaahumanu (his favorite wife)</a:t>
            </a:r>
          </a:p>
          <a:p>
            <a:pPr>
              <a:lnSpc>
                <a:spcPct val="90000"/>
              </a:lnSpc>
            </a:pPr>
            <a:endParaRPr lang="en-US" sz="3500" dirty="0" smtClean="0"/>
          </a:p>
          <a:p>
            <a:pPr>
              <a:lnSpc>
                <a:spcPct val="90000"/>
              </a:lnSpc>
            </a:pPr>
            <a:r>
              <a:rPr lang="en-US" sz="3500" dirty="0" smtClean="0"/>
              <a:t>Notable Children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3500" dirty="0" smtClean="0"/>
              <a:t>1.  </a:t>
            </a:r>
            <a:r>
              <a:rPr lang="en-US" sz="3500" dirty="0" err="1" smtClean="0"/>
              <a:t>Liholiho</a:t>
            </a:r>
            <a:r>
              <a:rPr lang="en-US" sz="3500" dirty="0" smtClean="0"/>
              <a:t>  (</a:t>
            </a:r>
            <a:r>
              <a:rPr lang="en-US" sz="3500" dirty="0" err="1" smtClean="0"/>
              <a:t>Kamehameha</a:t>
            </a:r>
            <a:r>
              <a:rPr lang="en-US" sz="3500" dirty="0" smtClean="0"/>
              <a:t> II)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3500" dirty="0" smtClean="0"/>
              <a:t>2.  </a:t>
            </a:r>
            <a:r>
              <a:rPr lang="en-US" sz="3500" dirty="0" err="1" smtClean="0"/>
              <a:t>Kauikeaouli</a:t>
            </a:r>
            <a:r>
              <a:rPr lang="en-US" sz="3500" dirty="0" smtClean="0"/>
              <a:t>  (</a:t>
            </a:r>
            <a:r>
              <a:rPr lang="en-US" sz="3500" dirty="0" err="1" smtClean="0"/>
              <a:t>Kamehameha</a:t>
            </a:r>
            <a:r>
              <a:rPr lang="en-US" sz="3500" dirty="0" smtClean="0"/>
              <a:t> III)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dirty="0" smtClean="0"/>
              <a:t>Personal Life</a:t>
            </a:r>
            <a:endParaRPr sz="5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500" dirty="0" smtClean="0"/>
          </a:p>
          <a:p>
            <a:pPr>
              <a:buFont typeface="Wingdings 2" pitchFamily="18" charset="2"/>
              <a:buNone/>
            </a:pPr>
            <a:r>
              <a:rPr lang="en-US" sz="2500" dirty="0" smtClean="0"/>
              <a:t>1.  </a:t>
            </a:r>
            <a:r>
              <a:rPr lang="en-US" sz="3500" dirty="0" smtClean="0"/>
              <a:t>Uniting the Hawaiian Islands</a:t>
            </a:r>
          </a:p>
          <a:p>
            <a:r>
              <a:rPr lang="en-US" sz="3500" dirty="0" smtClean="0"/>
              <a:t> Many feel this brought peace among the islands because of fighting chiefs 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dirty="0" smtClean="0"/>
              <a:t>Notable Achievements</a:t>
            </a:r>
            <a:endParaRPr sz="5000" dirty="0"/>
          </a:p>
        </p:txBody>
      </p:sp>
      <p:pic>
        <p:nvPicPr>
          <p:cNvPr id="14340" name="Picture 4" descr="C:\Documents and Settings\Supervisor\Local Settings\Temporary Internet Files\Content.IE5\C9ANK92N\MCj040762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83013"/>
            <a:ext cx="33528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2.  </a:t>
            </a:r>
            <a:r>
              <a:rPr lang="en-US" sz="3500" dirty="0" smtClean="0"/>
              <a:t>Relationships with Foreigners</a:t>
            </a:r>
          </a:p>
          <a:p>
            <a:r>
              <a:rPr lang="en-US" sz="3500" dirty="0" smtClean="0"/>
              <a:t>	 Wanted to learn about other arts and skills from the </a:t>
            </a:r>
            <a:r>
              <a:rPr lang="en-US" sz="3500" dirty="0" smtClean="0"/>
              <a:t>foreigners</a:t>
            </a:r>
          </a:p>
          <a:p>
            <a:r>
              <a:rPr lang="en-US" sz="3500" dirty="0" smtClean="0"/>
              <a:t>John Young and Isaac Davis gave </a:t>
            </a:r>
            <a:r>
              <a:rPr lang="en-US" sz="3500" dirty="0" err="1" smtClean="0"/>
              <a:t>Kamehameha</a:t>
            </a:r>
            <a:r>
              <a:rPr lang="en-US" sz="3500" dirty="0" smtClean="0"/>
              <a:t> weapons and taught him military tactics</a:t>
            </a:r>
            <a:endParaRPr lang="en-US" sz="3500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5000" smtClean="0"/>
              <a:t>Notable Achievements</a:t>
            </a:r>
            <a:endParaRPr sz="5000"/>
          </a:p>
        </p:txBody>
      </p:sp>
      <p:pic>
        <p:nvPicPr>
          <p:cNvPr id="15364" name="Picture 3" descr="C:\Documents and Settings\Supervisor\Local Settings\Temporary Internet Files\Content.IE5\7A7HX1BR\MCj044037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19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347</TotalTime>
  <Words>280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Constantia</vt:lpstr>
      <vt:lpstr>Arial</vt:lpstr>
      <vt:lpstr>Wingdings 2</vt:lpstr>
      <vt:lpstr>Calibri</vt:lpstr>
      <vt:lpstr>Paper</vt:lpstr>
      <vt:lpstr>The Life of Kamehameha the Great</vt:lpstr>
      <vt:lpstr>Birth</vt:lpstr>
      <vt:lpstr>Prophecy of Kamehameha’s Birth</vt:lpstr>
      <vt:lpstr>K’s Childhood</vt:lpstr>
      <vt:lpstr>Legend of the Naha stone</vt:lpstr>
      <vt:lpstr>The Naha Stone…</vt:lpstr>
      <vt:lpstr>Personal Life</vt:lpstr>
      <vt:lpstr>Notable Achievements</vt:lpstr>
      <vt:lpstr>Notable Achievements</vt:lpstr>
      <vt:lpstr>Notable Achievements</vt:lpstr>
      <vt:lpstr>Slide 11</vt:lpstr>
      <vt:lpstr>Death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Kamehameha the Great</dc:title>
  <dc:creator>DOE</dc:creator>
  <cp:lastModifiedBy>Cher Nakachi</cp:lastModifiedBy>
  <cp:revision>32</cp:revision>
  <dcterms:created xsi:type="dcterms:W3CDTF">2009-08-14T22:16:24Z</dcterms:created>
  <dcterms:modified xsi:type="dcterms:W3CDTF">2011-08-22T00:52:31Z</dcterms:modified>
</cp:coreProperties>
</file>