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8C5AE-A8C2-44E4-B6DF-B73CF03D4F34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74D05-7D18-405C-A3CA-44261D9D1EF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/>
              <a:t>Chapter 9 Insights</a:t>
            </a:r>
          </a:p>
          <a:p>
            <a:r>
              <a:rPr lang="en-US" sz="2200" dirty="0" smtClean="0"/>
              <a:t>Prior Knowledge- look in notes for questions 1,2,4,5,9,10,11,12,13, Sum 5 (each question worth double participation points)</a:t>
            </a:r>
          </a:p>
          <a:p>
            <a:r>
              <a:rPr lang="en-US" sz="2200" dirty="0" smtClean="0"/>
              <a:t>Objectives- students will…</a:t>
            </a:r>
          </a:p>
          <a:p>
            <a:pPr lvl="1"/>
            <a:r>
              <a:rPr lang="en-US" sz="2200" dirty="0" smtClean="0"/>
              <a:t>Know problems with the Articles of Confederation</a:t>
            </a:r>
          </a:p>
          <a:p>
            <a:pPr lvl="2"/>
            <a:r>
              <a:rPr lang="en-US" b="1" dirty="0" smtClean="0"/>
              <a:t>1) Identify 3 key weaknesses with the Articles and evaluate why the Articles of Confederation could not work</a:t>
            </a:r>
          </a:p>
          <a:p>
            <a:pPr lvl="1">
              <a:buNone/>
            </a:pPr>
            <a:r>
              <a:rPr lang="en-US" sz="2200" dirty="0" smtClean="0"/>
              <a:t>-Know reasons why America had to create a stronger central government</a:t>
            </a:r>
          </a:p>
          <a:p>
            <a:pPr lvl="2"/>
            <a:r>
              <a:rPr lang="en-US" b="1" dirty="0" smtClean="0"/>
              <a:t>2) Analyze how state governments could not fulfill their prime directive and explain why the country needed a stronger central government</a:t>
            </a:r>
            <a:endParaRPr lang="en-US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3380125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200" dirty="0" smtClean="0"/>
              <a:t>Know how the Constitution created a strong central government, yet limited the ability of government to become tyrannical (too powerful) and allow people to still have indirect control of the government</a:t>
            </a:r>
          </a:p>
          <a:p>
            <a:pPr lvl="2"/>
            <a:r>
              <a:rPr lang="en-US" sz="2200" b="1" dirty="0" smtClean="0"/>
              <a:t>1) Identify the Great Compromise and explain how it is reflected in our federal government today?</a:t>
            </a:r>
          </a:p>
          <a:p>
            <a:pPr lvl="2"/>
            <a:r>
              <a:rPr lang="en-US" sz="2200" b="1" dirty="0" smtClean="0"/>
              <a:t>2) Explain the 3 branches of government and the role of each branch.</a:t>
            </a:r>
          </a:p>
          <a:p>
            <a:pPr lvl="2"/>
            <a:r>
              <a:rPr lang="en-US" sz="2200" b="1" dirty="0" smtClean="0"/>
              <a:t>3) Evaluate the Electoral College and how the EC can impact an election.</a:t>
            </a:r>
          </a:p>
          <a:p>
            <a:pPr lvl="2"/>
            <a:r>
              <a:rPr lang="en-US" sz="2200" b="1" dirty="0" smtClean="0"/>
              <a:t>4) Analyze the debate to ratify the Constitution (identify the Federalists and Anti-Federalist and explain their beliefs)</a:t>
            </a:r>
            <a:endParaRPr lang="en-US" sz="2200" b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645364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 9 Insight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Western Land Cessions to the United States 1782-1802 (P 172)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1)- What does the word ceded mean?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To give up/give away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Creating a Confederation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What was the Articles of Confederation?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national government of the US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What was the advantage of the landed states in the west?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Could sell their land to raise money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Maryland refused to sign the Articles of Confederation.  Why 	did Maryland change its mind?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Virginia and New York gave up their land claims in the west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What disadvantage would landless state be put in if it could not have raised money if it by selling land?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-64532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Statehouse in 1778 (p 173)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2- What were two important events that happened at Independence Hall?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Declaration of Independence, Constitutional Convention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Articles of Confederation: America’s First Constitution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What is a problem with each state having one vote?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States with small populations have as much power as 		states with larger populations (minorities can rule over 		majorities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 How many states needed to approve a new law?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9/13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6) Why was “the anemic Articles of Confederation significant 	stepping stone toward the Constitution?”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attempt at some form of national government in a 			system where the states saw themselves as independent 		nations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are states and people so afraid of a strong government?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ID-Socials tensions reached a fever pitch during Shay’s Rebellion ( 176)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3- How were the farmers going to free themselves 	from debt?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Burn Boston and any evidence that the farmers owe 		money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Horrid Specter of Anarchy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7) Identify one battle between individual states?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Boundaries between states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Printing worthless money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Taxes between states over trade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8) What were the demands of the farmers in Western Mass. of 	the government (Mass.)?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Print more money, lower taxes, and stop taking over 		debtors property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these sound like responsible ideas?  Explain why or why not? Do the people know what is best for government or elected officials?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8915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9) What was the response of the Mass government?</a:t>
            </a:r>
          </a:p>
          <a:p>
            <a:r>
              <a:rPr lang="en-US" sz="2400" dirty="0" smtClean="0"/>
              <a:t>	Mass</a:t>
            </a:r>
            <a:r>
              <a:rPr lang="en-US" sz="2400" dirty="0"/>
              <a:t>. Raised an army and began fighting against </a:t>
            </a:r>
            <a:r>
              <a:rPr lang="en-US" sz="2400" dirty="0" smtClean="0"/>
              <a:t>	farmers/protestors</a:t>
            </a:r>
            <a:endParaRPr lang="en-US" sz="2400" dirty="0"/>
          </a:p>
          <a:p>
            <a:r>
              <a:rPr lang="en-US" sz="2400" dirty="0"/>
              <a:t>10) Think-Why did Shay’s Rebellion prove that the Articles needed to be changed?</a:t>
            </a:r>
          </a:p>
          <a:p>
            <a:r>
              <a:rPr lang="en-US" sz="2400" dirty="0" smtClean="0"/>
              <a:t>	Showed </a:t>
            </a:r>
            <a:r>
              <a:rPr lang="en-US" sz="2400" dirty="0"/>
              <a:t>the need for a strong central government that could </a:t>
            </a:r>
            <a:r>
              <a:rPr lang="en-US" sz="2400" dirty="0" smtClean="0"/>
              <a:t>	enforce </a:t>
            </a:r>
            <a:r>
              <a:rPr lang="en-US" sz="2400" dirty="0"/>
              <a:t>laws and keep people </a:t>
            </a:r>
            <a:r>
              <a:rPr lang="en-US" sz="2400" dirty="0" smtClean="0"/>
              <a:t>safe</a:t>
            </a:r>
          </a:p>
          <a:p>
            <a:r>
              <a:rPr lang="en-US" sz="2400" i="1" dirty="0" smtClean="0"/>
              <a:t>What do you feel would have happened in the States if a stronger Government was not created?  Imagine </a:t>
            </a:r>
            <a:r>
              <a:rPr lang="en-US" sz="2400" i="1" smtClean="0"/>
              <a:t>a situation that </a:t>
            </a:r>
            <a:r>
              <a:rPr lang="en-US" sz="2400" i="1" dirty="0" smtClean="0"/>
              <a:t>could have happened  and explain how a </a:t>
            </a:r>
            <a:r>
              <a:rPr lang="en-US" sz="2400" i="1" smtClean="0"/>
              <a:t>stronger government </a:t>
            </a:r>
            <a:r>
              <a:rPr lang="en-US" sz="2400" i="1" dirty="0" smtClean="0"/>
              <a:t>could solve that problem?</a:t>
            </a:r>
            <a:endParaRPr lang="en-US" sz="24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 Signing the Constitution of the United States (180)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4- Who was considered the father of the Constitution?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James Madison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Hammering Out a Bundle of Compromises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11) How was representation per state in the federal 	government based in the Virginia plan?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Representation based on population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12) How was representation per state in the federal 	government based in the New Jersey Plan?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Equal representation per state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13) How did the Great Compromise make…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a) Large states happy?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House of Representatives- representation 			based on population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b) Small states happy?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Senate- 2 representatives per state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ID-Struggle over Ratification (184)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Summary 5- What areas supported the Constitution and what 	areas were against the Constitution?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Federalists- supported constitution (coastal areas)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Anti-Federalists- against constitution (inland areas)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Why do you think coastal areas want more government and inland areas want less?  (Think of the types of people who live in each area.)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OI- The Clash of Federalists and Anti-Federalists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14) Why were many Americans wary of the Constitution?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Afraid of an all powerful government (like a King)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15) Describe types of people supported the Constitution?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Businessmen, wealthy, educated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16) Think- why do you think those people in question 15 	supported a Constitution?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Wanted a strong government that could protect their 		wealth, business, and property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305</Words>
  <Application>Microsoft Office PowerPoint</Application>
  <PresentationFormat>On-screen Show (4:3)</PresentationFormat>
  <Paragraphs>75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3</cp:revision>
  <dcterms:created xsi:type="dcterms:W3CDTF">2012-10-09T20:36:06Z</dcterms:created>
  <dcterms:modified xsi:type="dcterms:W3CDTF">2012-10-09T20:51:38Z</dcterms:modified>
</cp:coreProperties>
</file>