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392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4D9D5-A9A2-41C3-860C-4850EB87C91B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5E303-026E-4FF3-9230-514C2645B5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1B47B-5B17-43B7-9487-FA403614161B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51993-F923-47A5-B838-728DDCC1B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0BA57-CC73-4793-B6D1-FCE861241699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B3BB0-00D7-4B91-B866-C78FC4D22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17E7F-7025-4B53-83AB-93DD29DDC283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70DCE-46D6-49E8-9B27-7EA3FC54A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B723-4310-4623-A51D-0B724F03CB77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9C64C-654F-4919-9D12-4BE2D7A40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AED56-5769-4DEE-9541-ACCB23F9B224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3EB3F-9943-4167-A85D-7879A1E93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A66F9-20E8-4968-822E-8DA2748A67B4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00D10-9908-483B-A39C-69DEE7204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E2541-B1C7-4D6A-9236-98818E7B84A7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1D1F0-C9E3-4840-B028-2F2776EED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7044D-35B0-4063-9AD8-864909A57CDF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4D87C-63A5-429F-A34C-70302542C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1EFA6-D54A-485C-9C09-BFEDABE11D8E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F434E-8335-441A-85F6-5B2B80A3A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88C8-AB34-428F-B49F-027DFD62E750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554AF-7646-4174-A2E8-54AFD175C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06F3B7-A0DB-4B6F-A1D4-6C0E3F7BF8EA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080727-8D3D-497A-86D8-BAC6E94B0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5181600" y="533400"/>
            <a:ext cx="4191000" cy="3048000"/>
          </a:xfrm>
        </p:spPr>
        <p:txBody>
          <a:bodyPr/>
          <a:lstStyle/>
          <a:p>
            <a:r>
              <a:rPr lang="en-US" sz="6000" i="1" smtClean="0">
                <a:latin typeface="Stencil" pitchFamily="82" charset="0"/>
              </a:rPr>
              <a:t>1984</a:t>
            </a:r>
            <a:r>
              <a:rPr lang="en-US" sz="6000" smtClean="0">
                <a:latin typeface="Stencil" pitchFamily="82" charset="0"/>
              </a:rPr>
              <a:t> Final Project</a:t>
            </a:r>
          </a:p>
        </p:txBody>
      </p:sp>
      <p:pic>
        <p:nvPicPr>
          <p:cNvPr id="1331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3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6019800" y="3352800"/>
            <a:ext cx="2667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latin typeface="Calibri" pitchFamily="34" charset="0"/>
              </a:rPr>
              <a:t>Choose </a:t>
            </a:r>
            <a:r>
              <a:rPr lang="en-US" sz="3600">
                <a:solidFill>
                  <a:schemeClr val="hlink"/>
                </a:solidFill>
                <a:latin typeface="Calibri" pitchFamily="34" charset="0"/>
              </a:rPr>
              <a:t>one</a:t>
            </a:r>
            <a:r>
              <a:rPr lang="en-US" sz="3600">
                <a:latin typeface="Calibri" pitchFamily="34" charset="0"/>
              </a:rPr>
              <a:t> to conclude your </a:t>
            </a:r>
            <a:r>
              <a:rPr lang="en-US" sz="3600" u="sng">
                <a:latin typeface="Calibri" pitchFamily="34" charset="0"/>
              </a:rPr>
              <a:t>1984</a:t>
            </a:r>
            <a:r>
              <a:rPr lang="en-US" sz="3600">
                <a:latin typeface="Calibri" pitchFamily="34" charset="0"/>
              </a:rPr>
              <a:t> reading.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FF0000"/>
                </a:solidFill>
              </a:rPr>
              <a:t>NEWSPAPER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305800" cy="51054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3600" smtClean="0"/>
              <a:t>Create a </a:t>
            </a:r>
            <a:r>
              <a:rPr lang="en-US" sz="3600" u="sng" smtClean="0">
                <a:solidFill>
                  <a:srgbClr val="FF0000"/>
                </a:solidFill>
              </a:rPr>
              <a:t>newspaper</a:t>
            </a:r>
            <a:r>
              <a:rPr lang="en-US" sz="3600" smtClean="0"/>
              <a:t> with three or four sections (each section should have 2-3 articles, pictures, etc.) written from the Party’s point of view. </a:t>
            </a:r>
            <a:r>
              <a:rPr lang="en-US" sz="3600" b="1" smtClean="0"/>
              <a:t>Concentrate on propaganda techniques.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FF0000"/>
                </a:solidFill>
              </a:rPr>
              <a:t>POSTER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z="3600" smtClean="0"/>
              <a:t>2) Put together a </a:t>
            </a:r>
            <a:r>
              <a:rPr lang="en-US" sz="3600" u="sng" smtClean="0">
                <a:solidFill>
                  <a:srgbClr val="FF0000"/>
                </a:solidFill>
              </a:rPr>
              <a:t>poster</a:t>
            </a:r>
            <a:r>
              <a:rPr lang="en-US" sz="3600" smtClean="0"/>
              <a:t> full of photographs of current images that capture the </a:t>
            </a:r>
            <a:r>
              <a:rPr lang="en-US" sz="3600" smtClean="0">
                <a:solidFill>
                  <a:srgbClr val="FF0000"/>
                </a:solidFill>
              </a:rPr>
              <a:t>tone</a:t>
            </a:r>
            <a:r>
              <a:rPr lang="en-US" sz="3600" smtClean="0"/>
              <a:t> of 1984. Include a written description of why you chose each image.</a:t>
            </a:r>
          </a:p>
          <a:p>
            <a:pPr marL="0" indent="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FF0000"/>
                </a:solidFill>
              </a:rPr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mtClean="0"/>
              <a:t>3) </a:t>
            </a:r>
            <a:r>
              <a:rPr lang="en-US" sz="3600" smtClean="0"/>
              <a:t>Make a </a:t>
            </a:r>
            <a:r>
              <a:rPr lang="en-US" sz="3600" b="1" smtClean="0">
                <a:solidFill>
                  <a:srgbClr val="FF0000"/>
                </a:solidFill>
              </a:rPr>
              <a:t>five minute video</a:t>
            </a:r>
            <a:r>
              <a:rPr lang="en-US" sz="3600" smtClean="0"/>
              <a:t> depicting any scene from the book. (Please avoid one of the sex scenes).</a:t>
            </a:r>
          </a:p>
          <a:p>
            <a:pPr marL="0" indent="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FF0000"/>
                </a:solidFill>
              </a:rPr>
              <a:t>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US" smtClean="0"/>
              <a:t>4) Write a </a:t>
            </a:r>
            <a:r>
              <a:rPr lang="en-US" smtClean="0">
                <a:solidFill>
                  <a:srgbClr val="FF0000"/>
                </a:solidFill>
              </a:rPr>
              <a:t>new ending</a:t>
            </a:r>
            <a:r>
              <a:rPr lang="en-US" smtClean="0"/>
              <a:t> for the book. Either take out the last chapter and replace it with your own OR you can write a chapter that follows the current last chapter of the book.</a:t>
            </a:r>
          </a:p>
          <a:p>
            <a:pPr marL="0" indent="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FF0000"/>
                </a:solidFill>
              </a:rPr>
              <a:t>OUR GRADE?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smtClean="0"/>
              <a:t>This assignment is out of </a:t>
            </a:r>
            <a:r>
              <a:rPr lang="en-US" smtClean="0">
                <a:solidFill>
                  <a:srgbClr val="FF0000"/>
                </a:solidFill>
              </a:rPr>
              <a:t>100 points</a:t>
            </a:r>
            <a:r>
              <a:rPr lang="en-US" smtClean="0"/>
              <a:t>, based on: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mtClean="0"/>
              <a:t> Originality, 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mtClean="0"/>
              <a:t>Creativity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mtClean="0"/>
              <a:t> Effort, 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smtClean="0"/>
              <a:t>How thought-provoking your project is.  </a:t>
            </a:r>
          </a:p>
          <a:p>
            <a:pPr marL="990600" lvl="1" indent="-533400">
              <a:buFont typeface="Arial" charset="0"/>
              <a:buNone/>
            </a:pPr>
            <a:r>
              <a:rPr lang="en-US" smtClean="0"/>
              <a:t>*You will present your project in a gallery walk.</a:t>
            </a:r>
          </a:p>
          <a:p>
            <a:pPr marL="609600" indent="-609600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177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1984 Final Project</vt:lpstr>
      <vt:lpstr>NEWSPAPER</vt:lpstr>
      <vt:lpstr>POSTER</vt:lpstr>
      <vt:lpstr>VIDEO</vt:lpstr>
      <vt:lpstr>RESOLUTION</vt:lpstr>
      <vt:lpstr>OUR GRADE?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1984 Final Project</dc:title>
  <dc:creator>infosys</dc:creator>
  <cp:lastModifiedBy>infosys</cp:lastModifiedBy>
  <cp:revision>4</cp:revision>
  <dcterms:created xsi:type="dcterms:W3CDTF">2011-12-02T15:12:18Z</dcterms:created>
  <dcterms:modified xsi:type="dcterms:W3CDTF">2012-12-12T22:25:33Z</dcterms:modified>
</cp:coreProperties>
</file>