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75" r:id="rId4"/>
    <p:sldId id="257" r:id="rId5"/>
    <p:sldId id="259" r:id="rId6"/>
    <p:sldId id="260" r:id="rId7"/>
    <p:sldId id="261" r:id="rId8"/>
    <p:sldId id="262" r:id="rId9"/>
    <p:sldId id="273" r:id="rId10"/>
    <p:sldId id="274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558" y="-42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9A9129-68B5-4E1F-9F4C-5A7C2399423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3C88773-FE8D-4E89-9DF2-580E2850C742}">
      <dgm:prSet phldrT="[Text]"/>
      <dgm:spPr/>
      <dgm:t>
        <a:bodyPr/>
        <a:lstStyle/>
        <a:p>
          <a:r>
            <a:rPr lang="en-US" dirty="0" smtClean="0"/>
            <a:t>Efficiency</a:t>
          </a:r>
          <a:endParaRPr lang="en-US" dirty="0"/>
        </a:p>
      </dgm:t>
    </dgm:pt>
    <dgm:pt modelId="{9177536B-58E7-4628-A962-29982DAB4176}" type="parTrans" cxnId="{D038A4C9-50A3-4617-AE2D-2C22D8F955E2}">
      <dgm:prSet/>
      <dgm:spPr/>
      <dgm:t>
        <a:bodyPr/>
        <a:lstStyle/>
        <a:p>
          <a:endParaRPr lang="en-US"/>
        </a:p>
      </dgm:t>
    </dgm:pt>
    <dgm:pt modelId="{749AF77A-1B65-46BA-AEAF-5FC8A4DF1736}" type="sibTrans" cxnId="{D038A4C9-50A3-4617-AE2D-2C22D8F955E2}">
      <dgm:prSet/>
      <dgm:spPr/>
      <dgm:t>
        <a:bodyPr/>
        <a:lstStyle/>
        <a:p>
          <a:endParaRPr lang="en-US"/>
        </a:p>
      </dgm:t>
    </dgm:pt>
    <dgm:pt modelId="{FFF29AF5-1065-435D-B2A2-819C5957D028}">
      <dgm:prSet phldrT="[Text]"/>
      <dgm:spPr/>
      <dgm:t>
        <a:bodyPr/>
        <a:lstStyle/>
        <a:p>
          <a:r>
            <a:rPr lang="en-US" dirty="0" smtClean="0"/>
            <a:t>Making the most of resources</a:t>
          </a:r>
          <a:endParaRPr lang="en-US" dirty="0"/>
        </a:p>
      </dgm:t>
    </dgm:pt>
    <dgm:pt modelId="{289D601F-0BF9-40BC-B2D8-0F7EF15182CD}" type="parTrans" cxnId="{2985C830-8B6B-4FF5-B13B-566B29103F13}">
      <dgm:prSet/>
      <dgm:spPr/>
      <dgm:t>
        <a:bodyPr/>
        <a:lstStyle/>
        <a:p>
          <a:endParaRPr lang="en-US"/>
        </a:p>
      </dgm:t>
    </dgm:pt>
    <dgm:pt modelId="{3BE7FB7E-4221-4E5D-A495-FDC040F3C0D4}" type="sibTrans" cxnId="{2985C830-8B6B-4FF5-B13B-566B29103F13}">
      <dgm:prSet/>
      <dgm:spPr/>
      <dgm:t>
        <a:bodyPr/>
        <a:lstStyle/>
        <a:p>
          <a:endParaRPr lang="en-US"/>
        </a:p>
      </dgm:t>
    </dgm:pt>
    <dgm:pt modelId="{D0E5F94D-D27B-474B-9AB6-5799FDE75A50}">
      <dgm:prSet phldrT="[Text]"/>
      <dgm:spPr/>
      <dgm:t>
        <a:bodyPr/>
        <a:lstStyle/>
        <a:p>
          <a:r>
            <a:rPr lang="en-US" dirty="0" smtClean="0"/>
            <a:t>Distributing the goods and services</a:t>
          </a:r>
          <a:endParaRPr lang="en-US" dirty="0"/>
        </a:p>
      </dgm:t>
    </dgm:pt>
    <dgm:pt modelId="{4CB14F6C-83AE-42C2-B688-44E65601A4CE}" type="parTrans" cxnId="{4C1FCB0A-BFEA-413F-9A07-CE85CC7DB2D3}">
      <dgm:prSet/>
      <dgm:spPr/>
      <dgm:t>
        <a:bodyPr/>
        <a:lstStyle/>
        <a:p>
          <a:endParaRPr lang="en-US"/>
        </a:p>
      </dgm:t>
    </dgm:pt>
    <dgm:pt modelId="{CD25DAB1-6A38-45F3-84F6-6BF4988F9C64}" type="sibTrans" cxnId="{4C1FCB0A-BFEA-413F-9A07-CE85CC7DB2D3}">
      <dgm:prSet/>
      <dgm:spPr/>
      <dgm:t>
        <a:bodyPr/>
        <a:lstStyle/>
        <a:p>
          <a:endParaRPr lang="en-US"/>
        </a:p>
      </dgm:t>
    </dgm:pt>
    <dgm:pt modelId="{37F5125D-3118-4FF4-BC81-0A8BB64B66BD}">
      <dgm:prSet phldrT="[Text]"/>
      <dgm:spPr/>
      <dgm:t>
        <a:bodyPr/>
        <a:lstStyle/>
        <a:p>
          <a:r>
            <a:rPr lang="en-US" dirty="0" smtClean="0"/>
            <a:t>Freedom</a:t>
          </a:r>
          <a:endParaRPr lang="en-US" dirty="0"/>
        </a:p>
      </dgm:t>
    </dgm:pt>
    <dgm:pt modelId="{4BEC0D95-517B-4732-9F4F-4C146A024060}" type="parTrans" cxnId="{362A8901-5ED5-4EF1-A6D8-63A60B9C7F77}">
      <dgm:prSet/>
      <dgm:spPr/>
      <dgm:t>
        <a:bodyPr/>
        <a:lstStyle/>
        <a:p>
          <a:endParaRPr lang="en-US"/>
        </a:p>
      </dgm:t>
    </dgm:pt>
    <dgm:pt modelId="{C6349531-78C9-48AF-B9F2-51BEC16D613F}" type="sibTrans" cxnId="{362A8901-5ED5-4EF1-A6D8-63A60B9C7F77}">
      <dgm:prSet/>
      <dgm:spPr/>
      <dgm:t>
        <a:bodyPr/>
        <a:lstStyle/>
        <a:p>
          <a:endParaRPr lang="en-US"/>
        </a:p>
      </dgm:t>
    </dgm:pt>
    <dgm:pt modelId="{58B173ED-C527-40D1-9248-FA292D5B9E35}">
      <dgm:prSet phldrT="[Text]"/>
      <dgm:spPr/>
      <dgm:t>
        <a:bodyPr/>
        <a:lstStyle/>
        <a:p>
          <a:r>
            <a:rPr lang="en-US" dirty="0" smtClean="0"/>
            <a:t>Government involvement in the production and distribution of goods</a:t>
          </a:r>
          <a:endParaRPr lang="en-US" dirty="0"/>
        </a:p>
      </dgm:t>
    </dgm:pt>
    <dgm:pt modelId="{21047D15-006F-4C8C-B7C3-58DAA9FAF565}" type="parTrans" cxnId="{AC948562-303F-4DE9-8BB4-8035D3410BA3}">
      <dgm:prSet/>
      <dgm:spPr/>
      <dgm:t>
        <a:bodyPr/>
        <a:lstStyle/>
        <a:p>
          <a:endParaRPr lang="en-US"/>
        </a:p>
      </dgm:t>
    </dgm:pt>
    <dgm:pt modelId="{34CDD7F4-7323-498E-A3F7-D351D5610547}" type="sibTrans" cxnId="{AC948562-303F-4DE9-8BB4-8035D3410BA3}">
      <dgm:prSet/>
      <dgm:spPr/>
      <dgm:t>
        <a:bodyPr/>
        <a:lstStyle/>
        <a:p>
          <a:endParaRPr lang="en-US"/>
        </a:p>
      </dgm:t>
    </dgm:pt>
    <dgm:pt modelId="{E76441F9-1F87-4BAB-BB14-D399DCB9DB22}">
      <dgm:prSet phldrT="[Text]"/>
      <dgm:spPr/>
      <dgm:t>
        <a:bodyPr/>
        <a:lstStyle/>
        <a:p>
          <a:r>
            <a:rPr lang="en-US" dirty="0" smtClean="0"/>
            <a:t>Patriotism</a:t>
          </a:r>
          <a:endParaRPr lang="en-US" dirty="0"/>
        </a:p>
      </dgm:t>
    </dgm:pt>
    <dgm:pt modelId="{DC751835-A942-4ED6-91E1-4FCCCA0EAFE6}" type="parTrans" cxnId="{F8B2064C-529A-4F3A-8CD4-D01620122EA8}">
      <dgm:prSet/>
      <dgm:spPr/>
      <dgm:t>
        <a:bodyPr/>
        <a:lstStyle/>
        <a:p>
          <a:endParaRPr lang="en-US"/>
        </a:p>
      </dgm:t>
    </dgm:pt>
    <dgm:pt modelId="{89E134C8-8B37-4787-853C-646953FD5C1E}" type="sibTrans" cxnId="{F8B2064C-529A-4F3A-8CD4-D01620122EA8}">
      <dgm:prSet/>
      <dgm:spPr/>
      <dgm:t>
        <a:bodyPr/>
        <a:lstStyle/>
        <a:p>
          <a:endParaRPr lang="en-US"/>
        </a:p>
      </dgm:t>
    </dgm:pt>
    <dgm:pt modelId="{A3A15544-29F8-4C93-9683-E05B116BFA02}">
      <dgm:prSet phldrT="[Text]"/>
      <dgm:spPr/>
      <dgm:t>
        <a:bodyPr/>
        <a:lstStyle/>
        <a:p>
          <a:r>
            <a:rPr lang="en-US" dirty="0" smtClean="0"/>
            <a:t>Security &amp; Predictability </a:t>
          </a:r>
          <a:endParaRPr lang="en-US" dirty="0"/>
        </a:p>
      </dgm:t>
    </dgm:pt>
    <dgm:pt modelId="{9DE4B78E-6815-430E-A3A4-3E3B56C7030A}" type="parTrans" cxnId="{F7597D1D-59A2-42F3-8175-0DDCA7E3AF6A}">
      <dgm:prSet/>
      <dgm:spPr/>
      <dgm:t>
        <a:bodyPr/>
        <a:lstStyle/>
        <a:p>
          <a:endParaRPr lang="en-US"/>
        </a:p>
      </dgm:t>
    </dgm:pt>
    <dgm:pt modelId="{54DE58AB-CFAB-47C7-8841-375CA9B0DBB2}" type="sibTrans" cxnId="{F7597D1D-59A2-42F3-8175-0DDCA7E3AF6A}">
      <dgm:prSet/>
      <dgm:spPr/>
      <dgm:t>
        <a:bodyPr/>
        <a:lstStyle/>
        <a:p>
          <a:endParaRPr lang="en-US"/>
        </a:p>
      </dgm:t>
    </dgm:pt>
    <dgm:pt modelId="{8585FD86-9798-4302-BA6D-DBD12226DB7E}">
      <dgm:prSet phldrT="[Text]"/>
      <dgm:spPr/>
      <dgm:t>
        <a:bodyPr/>
        <a:lstStyle/>
        <a:p>
          <a:r>
            <a:rPr lang="en-US" dirty="0" smtClean="0"/>
            <a:t>Goods and services are available</a:t>
          </a:r>
          <a:endParaRPr lang="en-US" dirty="0"/>
        </a:p>
      </dgm:t>
    </dgm:pt>
    <dgm:pt modelId="{D477021F-5A10-4B00-8947-AC0B1644A3C5}" type="parTrans" cxnId="{F896167A-265A-40C9-9519-C2C568E710CB}">
      <dgm:prSet/>
      <dgm:spPr/>
      <dgm:t>
        <a:bodyPr/>
        <a:lstStyle/>
        <a:p>
          <a:endParaRPr lang="en-US"/>
        </a:p>
      </dgm:t>
    </dgm:pt>
    <dgm:pt modelId="{9E3D42B1-64E2-42A5-AF0E-9A571D6BC1CF}" type="sibTrans" cxnId="{F896167A-265A-40C9-9519-C2C568E710CB}">
      <dgm:prSet/>
      <dgm:spPr/>
      <dgm:t>
        <a:bodyPr/>
        <a:lstStyle/>
        <a:p>
          <a:endParaRPr lang="en-US"/>
        </a:p>
      </dgm:t>
    </dgm:pt>
    <dgm:pt modelId="{94186D01-C6AE-4A36-A449-F3521A6721D4}">
      <dgm:prSet phldrT="[Text]"/>
      <dgm:spPr/>
      <dgm:t>
        <a:bodyPr/>
        <a:lstStyle/>
        <a:p>
          <a:r>
            <a:rPr lang="en-US" dirty="0" smtClean="0"/>
            <a:t>They are paid for on time</a:t>
          </a:r>
          <a:endParaRPr lang="en-US" dirty="0"/>
        </a:p>
      </dgm:t>
    </dgm:pt>
    <dgm:pt modelId="{DE816BB4-C686-4248-B062-F1C86B58CE52}" type="parTrans" cxnId="{79DA64B1-2961-4C04-99D7-0E631144E13A}">
      <dgm:prSet/>
      <dgm:spPr/>
      <dgm:t>
        <a:bodyPr/>
        <a:lstStyle/>
        <a:p>
          <a:endParaRPr lang="en-US"/>
        </a:p>
      </dgm:t>
    </dgm:pt>
    <dgm:pt modelId="{FA322CAE-6135-47C5-82A2-1285E60B7BC7}" type="sibTrans" cxnId="{79DA64B1-2961-4C04-99D7-0E631144E13A}">
      <dgm:prSet/>
      <dgm:spPr/>
      <dgm:t>
        <a:bodyPr/>
        <a:lstStyle/>
        <a:p>
          <a:endParaRPr lang="en-US"/>
        </a:p>
      </dgm:t>
    </dgm:pt>
    <dgm:pt modelId="{BBC18BCC-5A61-4C5B-BF8E-49FDE737965D}">
      <dgm:prSet phldrT="[Text]"/>
      <dgm:spPr/>
      <dgm:t>
        <a:bodyPr/>
        <a:lstStyle/>
        <a:p>
          <a:r>
            <a:rPr lang="en-US" dirty="0" smtClean="0"/>
            <a:t>Safety Net for People</a:t>
          </a:r>
          <a:endParaRPr lang="en-US" dirty="0"/>
        </a:p>
      </dgm:t>
    </dgm:pt>
    <dgm:pt modelId="{E2612BED-8F82-401C-A687-1F9BC4EB4E93}" type="parTrans" cxnId="{751DB260-7F61-4DB7-A936-9B7436471680}">
      <dgm:prSet/>
      <dgm:spPr/>
      <dgm:t>
        <a:bodyPr/>
        <a:lstStyle/>
        <a:p>
          <a:endParaRPr lang="en-US"/>
        </a:p>
      </dgm:t>
    </dgm:pt>
    <dgm:pt modelId="{129FEEBE-B682-4E50-8518-A78DCF0592D8}" type="sibTrans" cxnId="{751DB260-7F61-4DB7-A936-9B7436471680}">
      <dgm:prSet/>
      <dgm:spPr/>
      <dgm:t>
        <a:bodyPr/>
        <a:lstStyle/>
        <a:p>
          <a:endParaRPr lang="en-US"/>
        </a:p>
      </dgm:t>
    </dgm:pt>
    <dgm:pt modelId="{1529A25E-20FA-4871-8B31-EA9D28A36B1A}">
      <dgm:prSet phldrT="[Text]"/>
      <dgm:spPr/>
      <dgm:t>
        <a:bodyPr/>
        <a:lstStyle/>
        <a:p>
          <a:r>
            <a:rPr lang="en-US" dirty="0" smtClean="0"/>
            <a:t>Equity/Fairness</a:t>
          </a:r>
          <a:endParaRPr lang="en-US" dirty="0"/>
        </a:p>
      </dgm:t>
    </dgm:pt>
    <dgm:pt modelId="{D8335523-D9F4-40E8-831A-B9DC68ED86E3}" type="parTrans" cxnId="{8B8BCC3F-6153-4AD8-8F5C-F364E968D7AD}">
      <dgm:prSet/>
      <dgm:spPr/>
      <dgm:t>
        <a:bodyPr/>
        <a:lstStyle/>
        <a:p>
          <a:endParaRPr lang="en-US"/>
        </a:p>
      </dgm:t>
    </dgm:pt>
    <dgm:pt modelId="{7904EFAE-4E4D-46B9-9C9B-E47D1E42B0EA}" type="sibTrans" cxnId="{8B8BCC3F-6153-4AD8-8F5C-F364E968D7AD}">
      <dgm:prSet/>
      <dgm:spPr/>
      <dgm:t>
        <a:bodyPr/>
        <a:lstStyle/>
        <a:p>
          <a:endParaRPr lang="en-US"/>
        </a:p>
      </dgm:t>
    </dgm:pt>
    <dgm:pt modelId="{4D3417A0-197E-49D3-AF31-358678BA1AEA}">
      <dgm:prSet phldrT="[Text]"/>
      <dgm:spPr/>
      <dgm:t>
        <a:bodyPr/>
        <a:lstStyle/>
        <a:p>
          <a:r>
            <a:rPr lang="en-US" dirty="0" smtClean="0"/>
            <a:t>Fair distribution of Wealth</a:t>
          </a:r>
          <a:endParaRPr lang="en-US" dirty="0"/>
        </a:p>
      </dgm:t>
    </dgm:pt>
    <dgm:pt modelId="{0C660AC7-D1BC-4CFF-B46C-713CD3A9CBFC}" type="parTrans" cxnId="{1B5443B2-4919-4E03-8750-2073A8165F35}">
      <dgm:prSet/>
      <dgm:spPr/>
      <dgm:t>
        <a:bodyPr/>
        <a:lstStyle/>
        <a:p>
          <a:endParaRPr lang="en-US"/>
        </a:p>
      </dgm:t>
    </dgm:pt>
    <dgm:pt modelId="{F1BE7CB8-614A-48CC-A401-5A5C5195A3BE}" type="sibTrans" cxnId="{1B5443B2-4919-4E03-8750-2073A8165F35}">
      <dgm:prSet/>
      <dgm:spPr/>
      <dgm:t>
        <a:bodyPr/>
        <a:lstStyle/>
        <a:p>
          <a:endParaRPr lang="en-US"/>
        </a:p>
      </dgm:t>
    </dgm:pt>
    <dgm:pt modelId="{DE41261E-C884-499D-AE5E-F58501CA703A}">
      <dgm:prSet phldrT="[Text]"/>
      <dgm:spPr/>
      <dgm:t>
        <a:bodyPr/>
        <a:lstStyle/>
        <a:p>
          <a:r>
            <a:rPr lang="en-US" dirty="0" smtClean="0"/>
            <a:t>How are jobs viewed?</a:t>
          </a:r>
          <a:endParaRPr lang="en-US" dirty="0"/>
        </a:p>
      </dgm:t>
    </dgm:pt>
    <dgm:pt modelId="{B368376F-C7E5-4EF8-A71D-696EBB4656E6}" type="parTrans" cxnId="{97D0A602-0CEC-4EB4-9140-48419449E6E4}">
      <dgm:prSet/>
      <dgm:spPr/>
      <dgm:t>
        <a:bodyPr/>
        <a:lstStyle/>
        <a:p>
          <a:endParaRPr lang="en-US"/>
        </a:p>
      </dgm:t>
    </dgm:pt>
    <dgm:pt modelId="{1E5B6F69-6620-42E8-8DA9-36AED95FD0C4}" type="sibTrans" cxnId="{97D0A602-0CEC-4EB4-9140-48419449E6E4}">
      <dgm:prSet/>
      <dgm:spPr/>
      <dgm:t>
        <a:bodyPr/>
        <a:lstStyle/>
        <a:p>
          <a:endParaRPr lang="en-US"/>
        </a:p>
      </dgm:t>
    </dgm:pt>
    <dgm:pt modelId="{4F0C3EA4-9E24-4723-9F50-ACB7D5D8B469}" type="pres">
      <dgm:prSet presAssocID="{4E9A9129-68B5-4E1F-9F4C-5A7C239942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1171F4-4323-4774-9B43-55C8A9DA43C2}" type="pres">
      <dgm:prSet presAssocID="{B3C88773-FE8D-4E89-9DF2-580E2850C742}" presName="composite" presStyleCnt="0"/>
      <dgm:spPr/>
    </dgm:pt>
    <dgm:pt modelId="{94502450-A937-453F-AA74-32EC85003153}" type="pres">
      <dgm:prSet presAssocID="{B3C88773-FE8D-4E89-9DF2-580E2850C742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C6969B-410D-4C5E-8231-74B1D0DF27E6}" type="pres">
      <dgm:prSet presAssocID="{B3C88773-FE8D-4E89-9DF2-580E2850C742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441CF-1767-4554-A957-AEC823039B33}" type="pres">
      <dgm:prSet presAssocID="{749AF77A-1B65-46BA-AEAF-5FC8A4DF1736}" presName="space" presStyleCnt="0"/>
      <dgm:spPr/>
    </dgm:pt>
    <dgm:pt modelId="{AA72F3F8-D153-4F53-BF4C-2DA3E6A6CD90}" type="pres">
      <dgm:prSet presAssocID="{37F5125D-3118-4FF4-BC81-0A8BB64B66BD}" presName="composite" presStyleCnt="0"/>
      <dgm:spPr/>
    </dgm:pt>
    <dgm:pt modelId="{8DCFCF2F-414B-4EE2-8F23-77D52ABE8872}" type="pres">
      <dgm:prSet presAssocID="{37F5125D-3118-4FF4-BC81-0A8BB64B66B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FEDB27-224C-4060-9E51-9A5052186E3A}" type="pres">
      <dgm:prSet presAssocID="{37F5125D-3118-4FF4-BC81-0A8BB64B66B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7B0AB-0336-4C7E-B626-3105984112BC}" type="pres">
      <dgm:prSet presAssocID="{C6349531-78C9-48AF-B9F2-51BEC16D613F}" presName="space" presStyleCnt="0"/>
      <dgm:spPr/>
    </dgm:pt>
    <dgm:pt modelId="{71819E06-533C-427D-A5DD-69E87592C42A}" type="pres">
      <dgm:prSet presAssocID="{A3A15544-29F8-4C93-9683-E05B116BFA02}" presName="composite" presStyleCnt="0"/>
      <dgm:spPr/>
    </dgm:pt>
    <dgm:pt modelId="{FB95B652-A340-4B3C-A8CE-C51066AE7318}" type="pres">
      <dgm:prSet presAssocID="{A3A15544-29F8-4C93-9683-E05B116BFA0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42ADEC-EE92-43BF-9909-59553643A837}" type="pres">
      <dgm:prSet presAssocID="{A3A15544-29F8-4C93-9683-E05B116BFA02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5CF495-5BCB-4E57-8D77-E6DD86524BAF}" type="pres">
      <dgm:prSet presAssocID="{54DE58AB-CFAB-47C7-8841-375CA9B0DBB2}" presName="space" presStyleCnt="0"/>
      <dgm:spPr/>
    </dgm:pt>
    <dgm:pt modelId="{61472C97-6206-4650-8795-7D9F0C85A7F6}" type="pres">
      <dgm:prSet presAssocID="{1529A25E-20FA-4871-8B31-EA9D28A36B1A}" presName="composite" presStyleCnt="0"/>
      <dgm:spPr/>
    </dgm:pt>
    <dgm:pt modelId="{2385D5AF-448C-462E-A19E-7FDDD1B787CE}" type="pres">
      <dgm:prSet presAssocID="{1529A25E-20FA-4871-8B31-EA9D28A36B1A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3BBFD3-7D1F-4D4A-8E7D-23E8106A178E}" type="pres">
      <dgm:prSet presAssocID="{1529A25E-20FA-4871-8B31-EA9D28A36B1A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1FCB0A-BFEA-413F-9A07-CE85CC7DB2D3}" srcId="{B3C88773-FE8D-4E89-9DF2-580E2850C742}" destId="{D0E5F94D-D27B-474B-9AB6-5799FDE75A50}" srcOrd="1" destOrd="0" parTransId="{4CB14F6C-83AE-42C2-B688-44E65601A4CE}" sibTransId="{CD25DAB1-6A38-45F3-84F6-6BF4988F9C64}"/>
    <dgm:cxn modelId="{95FC136D-2226-483C-AA3C-2E6DC96B0BCC}" type="presOf" srcId="{8585FD86-9798-4302-BA6D-DBD12226DB7E}" destId="{9E42ADEC-EE92-43BF-9909-59553643A837}" srcOrd="0" destOrd="0" presId="urn:microsoft.com/office/officeart/2005/8/layout/hList1"/>
    <dgm:cxn modelId="{1B5443B2-4919-4E03-8750-2073A8165F35}" srcId="{1529A25E-20FA-4871-8B31-EA9D28A36B1A}" destId="{4D3417A0-197E-49D3-AF31-358678BA1AEA}" srcOrd="0" destOrd="0" parTransId="{0C660AC7-D1BC-4CFF-B46C-713CD3A9CBFC}" sibTransId="{F1BE7CB8-614A-48CC-A401-5A5C5195A3BE}"/>
    <dgm:cxn modelId="{751DB260-7F61-4DB7-A936-9B7436471680}" srcId="{A3A15544-29F8-4C93-9683-E05B116BFA02}" destId="{BBC18BCC-5A61-4C5B-BF8E-49FDE737965D}" srcOrd="2" destOrd="0" parTransId="{E2612BED-8F82-401C-A687-1F9BC4EB4E93}" sibTransId="{129FEEBE-B682-4E50-8518-A78DCF0592D8}"/>
    <dgm:cxn modelId="{D0BA6330-04DC-4923-A0A8-9C1367753820}" type="presOf" srcId="{D0E5F94D-D27B-474B-9AB6-5799FDE75A50}" destId="{50C6969B-410D-4C5E-8231-74B1D0DF27E6}" srcOrd="0" destOrd="1" presId="urn:microsoft.com/office/officeart/2005/8/layout/hList1"/>
    <dgm:cxn modelId="{2E8E2E96-DFD5-4683-BDF6-D15B49B0F5B2}" type="presOf" srcId="{4E9A9129-68B5-4E1F-9F4C-5A7C23994235}" destId="{4F0C3EA4-9E24-4723-9F50-ACB7D5D8B469}" srcOrd="0" destOrd="0" presId="urn:microsoft.com/office/officeart/2005/8/layout/hList1"/>
    <dgm:cxn modelId="{1E36F620-435F-4A3D-A45E-47FDCA66B56F}" type="presOf" srcId="{FFF29AF5-1065-435D-B2A2-819C5957D028}" destId="{50C6969B-410D-4C5E-8231-74B1D0DF27E6}" srcOrd="0" destOrd="0" presId="urn:microsoft.com/office/officeart/2005/8/layout/hList1"/>
    <dgm:cxn modelId="{F8B2064C-529A-4F3A-8CD4-D01620122EA8}" srcId="{37F5125D-3118-4FF4-BC81-0A8BB64B66BD}" destId="{E76441F9-1F87-4BAB-BB14-D399DCB9DB22}" srcOrd="1" destOrd="0" parTransId="{DC751835-A942-4ED6-91E1-4FCCCA0EAFE6}" sibTransId="{89E134C8-8B37-4787-853C-646953FD5C1E}"/>
    <dgm:cxn modelId="{DFA63209-3745-4C67-B9D7-CF12B9BAB89B}" type="presOf" srcId="{1529A25E-20FA-4871-8B31-EA9D28A36B1A}" destId="{2385D5AF-448C-462E-A19E-7FDDD1B787CE}" srcOrd="0" destOrd="0" presId="urn:microsoft.com/office/officeart/2005/8/layout/hList1"/>
    <dgm:cxn modelId="{2985C830-8B6B-4FF5-B13B-566B29103F13}" srcId="{B3C88773-FE8D-4E89-9DF2-580E2850C742}" destId="{FFF29AF5-1065-435D-B2A2-819C5957D028}" srcOrd="0" destOrd="0" parTransId="{289D601F-0BF9-40BC-B2D8-0F7EF15182CD}" sibTransId="{3BE7FB7E-4221-4E5D-A495-FDC040F3C0D4}"/>
    <dgm:cxn modelId="{5981AABC-54A2-4F2A-AF91-ECBA756D482B}" type="presOf" srcId="{58B173ED-C527-40D1-9248-FA292D5B9E35}" destId="{5DFEDB27-224C-4060-9E51-9A5052186E3A}" srcOrd="0" destOrd="0" presId="urn:microsoft.com/office/officeart/2005/8/layout/hList1"/>
    <dgm:cxn modelId="{4C73663C-5920-4C9C-A6FC-04C097CBF354}" type="presOf" srcId="{A3A15544-29F8-4C93-9683-E05B116BFA02}" destId="{FB95B652-A340-4B3C-A8CE-C51066AE7318}" srcOrd="0" destOrd="0" presId="urn:microsoft.com/office/officeart/2005/8/layout/hList1"/>
    <dgm:cxn modelId="{D294F5EF-4FB4-4BBB-9DFD-52649592B8A9}" type="presOf" srcId="{B3C88773-FE8D-4E89-9DF2-580E2850C742}" destId="{94502450-A937-453F-AA74-32EC85003153}" srcOrd="0" destOrd="0" presId="urn:microsoft.com/office/officeart/2005/8/layout/hList1"/>
    <dgm:cxn modelId="{5F1C3E02-6480-42D5-B90E-7CA975ABBFAD}" type="presOf" srcId="{BBC18BCC-5A61-4C5B-BF8E-49FDE737965D}" destId="{9E42ADEC-EE92-43BF-9909-59553643A837}" srcOrd="0" destOrd="2" presId="urn:microsoft.com/office/officeart/2005/8/layout/hList1"/>
    <dgm:cxn modelId="{8B8BCC3F-6153-4AD8-8F5C-F364E968D7AD}" srcId="{4E9A9129-68B5-4E1F-9F4C-5A7C23994235}" destId="{1529A25E-20FA-4871-8B31-EA9D28A36B1A}" srcOrd="3" destOrd="0" parTransId="{D8335523-D9F4-40E8-831A-B9DC68ED86E3}" sibTransId="{7904EFAE-4E4D-46B9-9C9B-E47D1E42B0EA}"/>
    <dgm:cxn modelId="{BB33117F-9222-4FAA-BF60-088BB7C3E60D}" type="presOf" srcId="{94186D01-C6AE-4A36-A449-F3521A6721D4}" destId="{9E42ADEC-EE92-43BF-9909-59553643A837}" srcOrd="0" destOrd="1" presId="urn:microsoft.com/office/officeart/2005/8/layout/hList1"/>
    <dgm:cxn modelId="{79DA64B1-2961-4C04-99D7-0E631144E13A}" srcId="{A3A15544-29F8-4C93-9683-E05B116BFA02}" destId="{94186D01-C6AE-4A36-A449-F3521A6721D4}" srcOrd="1" destOrd="0" parTransId="{DE816BB4-C686-4248-B062-F1C86B58CE52}" sibTransId="{FA322CAE-6135-47C5-82A2-1285E60B7BC7}"/>
    <dgm:cxn modelId="{D038A4C9-50A3-4617-AE2D-2C22D8F955E2}" srcId="{4E9A9129-68B5-4E1F-9F4C-5A7C23994235}" destId="{B3C88773-FE8D-4E89-9DF2-580E2850C742}" srcOrd="0" destOrd="0" parTransId="{9177536B-58E7-4628-A962-29982DAB4176}" sibTransId="{749AF77A-1B65-46BA-AEAF-5FC8A4DF1736}"/>
    <dgm:cxn modelId="{AAAC82D1-4CCC-4D54-8365-7E455F65B46A}" type="presOf" srcId="{4D3417A0-197E-49D3-AF31-358678BA1AEA}" destId="{B83BBFD3-7D1F-4D4A-8E7D-23E8106A178E}" srcOrd="0" destOrd="0" presId="urn:microsoft.com/office/officeart/2005/8/layout/hList1"/>
    <dgm:cxn modelId="{F7597D1D-59A2-42F3-8175-0DDCA7E3AF6A}" srcId="{4E9A9129-68B5-4E1F-9F4C-5A7C23994235}" destId="{A3A15544-29F8-4C93-9683-E05B116BFA02}" srcOrd="2" destOrd="0" parTransId="{9DE4B78E-6815-430E-A3A4-3E3B56C7030A}" sibTransId="{54DE58AB-CFAB-47C7-8841-375CA9B0DBB2}"/>
    <dgm:cxn modelId="{CE10000C-288B-4F29-8C3E-4D3CABBC6748}" type="presOf" srcId="{E76441F9-1F87-4BAB-BB14-D399DCB9DB22}" destId="{5DFEDB27-224C-4060-9E51-9A5052186E3A}" srcOrd="0" destOrd="1" presId="urn:microsoft.com/office/officeart/2005/8/layout/hList1"/>
    <dgm:cxn modelId="{97D0A602-0CEC-4EB4-9140-48419449E6E4}" srcId="{1529A25E-20FA-4871-8B31-EA9D28A36B1A}" destId="{DE41261E-C884-499D-AE5E-F58501CA703A}" srcOrd="1" destOrd="0" parTransId="{B368376F-C7E5-4EF8-A71D-696EBB4656E6}" sibTransId="{1E5B6F69-6620-42E8-8DA9-36AED95FD0C4}"/>
    <dgm:cxn modelId="{54F00CEB-6CA1-4C1B-B994-A1284954EB1D}" type="presOf" srcId="{37F5125D-3118-4FF4-BC81-0A8BB64B66BD}" destId="{8DCFCF2F-414B-4EE2-8F23-77D52ABE8872}" srcOrd="0" destOrd="0" presId="urn:microsoft.com/office/officeart/2005/8/layout/hList1"/>
    <dgm:cxn modelId="{6D175B29-155B-44DB-8E83-13471D111863}" type="presOf" srcId="{DE41261E-C884-499D-AE5E-F58501CA703A}" destId="{B83BBFD3-7D1F-4D4A-8E7D-23E8106A178E}" srcOrd="0" destOrd="1" presId="urn:microsoft.com/office/officeart/2005/8/layout/hList1"/>
    <dgm:cxn modelId="{AC948562-303F-4DE9-8BB4-8035D3410BA3}" srcId="{37F5125D-3118-4FF4-BC81-0A8BB64B66BD}" destId="{58B173ED-C527-40D1-9248-FA292D5B9E35}" srcOrd="0" destOrd="0" parTransId="{21047D15-006F-4C8C-B7C3-58DAA9FAF565}" sibTransId="{34CDD7F4-7323-498E-A3F7-D351D5610547}"/>
    <dgm:cxn modelId="{362A8901-5ED5-4EF1-A6D8-63A60B9C7F77}" srcId="{4E9A9129-68B5-4E1F-9F4C-5A7C23994235}" destId="{37F5125D-3118-4FF4-BC81-0A8BB64B66BD}" srcOrd="1" destOrd="0" parTransId="{4BEC0D95-517B-4732-9F4F-4C146A024060}" sibTransId="{C6349531-78C9-48AF-B9F2-51BEC16D613F}"/>
    <dgm:cxn modelId="{F896167A-265A-40C9-9519-C2C568E710CB}" srcId="{A3A15544-29F8-4C93-9683-E05B116BFA02}" destId="{8585FD86-9798-4302-BA6D-DBD12226DB7E}" srcOrd="0" destOrd="0" parTransId="{D477021F-5A10-4B00-8947-AC0B1644A3C5}" sibTransId="{9E3D42B1-64E2-42A5-AF0E-9A571D6BC1CF}"/>
    <dgm:cxn modelId="{4C17EF28-B7CD-43C9-8409-115D64C9C713}" type="presParOf" srcId="{4F0C3EA4-9E24-4723-9F50-ACB7D5D8B469}" destId="{2B1171F4-4323-4774-9B43-55C8A9DA43C2}" srcOrd="0" destOrd="0" presId="urn:microsoft.com/office/officeart/2005/8/layout/hList1"/>
    <dgm:cxn modelId="{6FBAA489-4DE3-46D1-9275-8BD072209F2E}" type="presParOf" srcId="{2B1171F4-4323-4774-9B43-55C8A9DA43C2}" destId="{94502450-A937-453F-AA74-32EC85003153}" srcOrd="0" destOrd="0" presId="urn:microsoft.com/office/officeart/2005/8/layout/hList1"/>
    <dgm:cxn modelId="{DEADC75E-AD84-4D9B-B29E-D9CD4CA599A6}" type="presParOf" srcId="{2B1171F4-4323-4774-9B43-55C8A9DA43C2}" destId="{50C6969B-410D-4C5E-8231-74B1D0DF27E6}" srcOrd="1" destOrd="0" presId="urn:microsoft.com/office/officeart/2005/8/layout/hList1"/>
    <dgm:cxn modelId="{EABF7DD6-67A9-46D9-96B5-20692115D23E}" type="presParOf" srcId="{4F0C3EA4-9E24-4723-9F50-ACB7D5D8B469}" destId="{7D5441CF-1767-4554-A957-AEC823039B33}" srcOrd="1" destOrd="0" presId="urn:microsoft.com/office/officeart/2005/8/layout/hList1"/>
    <dgm:cxn modelId="{782978A7-4CB5-40D8-A0C2-1B689EE69C05}" type="presParOf" srcId="{4F0C3EA4-9E24-4723-9F50-ACB7D5D8B469}" destId="{AA72F3F8-D153-4F53-BF4C-2DA3E6A6CD90}" srcOrd="2" destOrd="0" presId="urn:microsoft.com/office/officeart/2005/8/layout/hList1"/>
    <dgm:cxn modelId="{2F63316C-67EC-4109-95E4-F7E39D23065E}" type="presParOf" srcId="{AA72F3F8-D153-4F53-BF4C-2DA3E6A6CD90}" destId="{8DCFCF2F-414B-4EE2-8F23-77D52ABE8872}" srcOrd="0" destOrd="0" presId="urn:microsoft.com/office/officeart/2005/8/layout/hList1"/>
    <dgm:cxn modelId="{56EADC92-F0F3-4F6C-9C46-6D496F7585AE}" type="presParOf" srcId="{AA72F3F8-D153-4F53-BF4C-2DA3E6A6CD90}" destId="{5DFEDB27-224C-4060-9E51-9A5052186E3A}" srcOrd="1" destOrd="0" presId="urn:microsoft.com/office/officeart/2005/8/layout/hList1"/>
    <dgm:cxn modelId="{68513A68-E5C1-41F6-BCCD-475E0CF984E6}" type="presParOf" srcId="{4F0C3EA4-9E24-4723-9F50-ACB7D5D8B469}" destId="{12F7B0AB-0336-4C7E-B626-3105984112BC}" srcOrd="3" destOrd="0" presId="urn:microsoft.com/office/officeart/2005/8/layout/hList1"/>
    <dgm:cxn modelId="{02B97B52-8FFD-45D4-9B58-8B0E58F869BF}" type="presParOf" srcId="{4F0C3EA4-9E24-4723-9F50-ACB7D5D8B469}" destId="{71819E06-533C-427D-A5DD-69E87592C42A}" srcOrd="4" destOrd="0" presId="urn:microsoft.com/office/officeart/2005/8/layout/hList1"/>
    <dgm:cxn modelId="{FD585B35-13AD-47DA-910F-C5ECB6D714F9}" type="presParOf" srcId="{71819E06-533C-427D-A5DD-69E87592C42A}" destId="{FB95B652-A340-4B3C-A8CE-C51066AE7318}" srcOrd="0" destOrd="0" presId="urn:microsoft.com/office/officeart/2005/8/layout/hList1"/>
    <dgm:cxn modelId="{F085E7D5-D417-48B4-A9C7-D35AA853C970}" type="presParOf" srcId="{71819E06-533C-427D-A5DD-69E87592C42A}" destId="{9E42ADEC-EE92-43BF-9909-59553643A837}" srcOrd="1" destOrd="0" presId="urn:microsoft.com/office/officeart/2005/8/layout/hList1"/>
    <dgm:cxn modelId="{F2DD0F51-E03B-4C10-8370-7974A98550F8}" type="presParOf" srcId="{4F0C3EA4-9E24-4723-9F50-ACB7D5D8B469}" destId="{745CF495-5BCB-4E57-8D77-E6DD86524BAF}" srcOrd="5" destOrd="0" presId="urn:microsoft.com/office/officeart/2005/8/layout/hList1"/>
    <dgm:cxn modelId="{5AFE60DB-9DFD-458D-8E01-822E88B3B6D6}" type="presParOf" srcId="{4F0C3EA4-9E24-4723-9F50-ACB7D5D8B469}" destId="{61472C97-6206-4650-8795-7D9F0C85A7F6}" srcOrd="6" destOrd="0" presId="urn:microsoft.com/office/officeart/2005/8/layout/hList1"/>
    <dgm:cxn modelId="{85F58FA6-93DB-4533-93F2-D1E5DAB2C9A9}" type="presParOf" srcId="{61472C97-6206-4650-8795-7D9F0C85A7F6}" destId="{2385D5AF-448C-462E-A19E-7FDDD1B787CE}" srcOrd="0" destOrd="0" presId="urn:microsoft.com/office/officeart/2005/8/layout/hList1"/>
    <dgm:cxn modelId="{10D9B33C-C8B4-45F9-A4F0-7E98127A92F0}" type="presParOf" srcId="{61472C97-6206-4650-8795-7D9F0C85A7F6}" destId="{B83BBFD3-7D1F-4D4A-8E7D-23E8106A178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8BCDF-934D-4D88-A65F-9740A63AF392}" type="doc">
      <dgm:prSet loTypeId="urn:microsoft.com/office/officeart/2005/8/layout/h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982F2B9-1C4D-4991-BB48-16BA1615F1B3}">
      <dgm:prSet phldrT="[Text]"/>
      <dgm:spPr/>
      <dgm:t>
        <a:bodyPr/>
        <a:lstStyle/>
        <a:p>
          <a:r>
            <a:rPr lang="en-US" dirty="0" smtClean="0"/>
            <a:t>Growth &amp; Innovation</a:t>
          </a:r>
          <a:endParaRPr lang="en-US" dirty="0"/>
        </a:p>
      </dgm:t>
    </dgm:pt>
    <dgm:pt modelId="{C031AC48-674E-4E33-8632-F60488D7366F}" type="parTrans" cxnId="{E3FCE423-4395-4F2A-820F-33A90F493E04}">
      <dgm:prSet/>
      <dgm:spPr/>
      <dgm:t>
        <a:bodyPr/>
        <a:lstStyle/>
        <a:p>
          <a:endParaRPr lang="en-US"/>
        </a:p>
      </dgm:t>
    </dgm:pt>
    <dgm:pt modelId="{FB8D3E3A-192A-4623-874B-599B92727F76}" type="sibTrans" cxnId="{E3FCE423-4395-4F2A-820F-33A90F493E04}">
      <dgm:prSet/>
      <dgm:spPr/>
      <dgm:t>
        <a:bodyPr/>
        <a:lstStyle/>
        <a:p>
          <a:endParaRPr lang="en-US"/>
        </a:p>
      </dgm:t>
    </dgm:pt>
    <dgm:pt modelId="{AB8E5102-A7F5-40DF-A0D6-3FFAF13BEF90}">
      <dgm:prSet phldrT="[Text]"/>
      <dgm:spPr/>
      <dgm:t>
        <a:bodyPr/>
        <a:lstStyle/>
        <a:p>
          <a:r>
            <a:rPr lang="en-US" dirty="0" smtClean="0"/>
            <a:t>Innovation leads to Growth </a:t>
          </a:r>
          <a:endParaRPr lang="en-US" dirty="0"/>
        </a:p>
      </dgm:t>
    </dgm:pt>
    <dgm:pt modelId="{CF9D949F-5F7F-4882-B44B-94FB603A7F08}" type="parTrans" cxnId="{3A09C5CC-C7F8-4539-8457-CFBD09CCE096}">
      <dgm:prSet/>
      <dgm:spPr/>
      <dgm:t>
        <a:bodyPr/>
        <a:lstStyle/>
        <a:p>
          <a:endParaRPr lang="en-US"/>
        </a:p>
      </dgm:t>
    </dgm:pt>
    <dgm:pt modelId="{4828CEE1-AC0F-4EB4-B27A-A234A78AFC34}" type="sibTrans" cxnId="{3A09C5CC-C7F8-4539-8457-CFBD09CCE096}">
      <dgm:prSet/>
      <dgm:spPr/>
      <dgm:t>
        <a:bodyPr/>
        <a:lstStyle/>
        <a:p>
          <a:endParaRPr lang="en-US"/>
        </a:p>
      </dgm:t>
    </dgm:pt>
    <dgm:pt modelId="{6BD605EC-AC91-45EB-A0D9-7D2FAD6CC32A}">
      <dgm:prSet phldrT="[Text]"/>
      <dgm:spPr/>
      <dgm:t>
        <a:bodyPr/>
        <a:lstStyle/>
        <a:p>
          <a:r>
            <a:rPr lang="en-US" dirty="0" smtClean="0"/>
            <a:t>Growth leads to better Standard of Living</a:t>
          </a:r>
          <a:endParaRPr lang="en-US" dirty="0"/>
        </a:p>
      </dgm:t>
    </dgm:pt>
    <dgm:pt modelId="{EAF54AF2-A71B-4A47-B014-F414F2558D93}" type="parTrans" cxnId="{EFD67DBA-6ABA-45CD-A451-A92A14C74435}">
      <dgm:prSet/>
      <dgm:spPr/>
      <dgm:t>
        <a:bodyPr/>
        <a:lstStyle/>
        <a:p>
          <a:endParaRPr lang="en-US"/>
        </a:p>
      </dgm:t>
    </dgm:pt>
    <dgm:pt modelId="{36DEAC64-F8F6-477C-92A0-FD316787F428}" type="sibTrans" cxnId="{EFD67DBA-6ABA-45CD-A451-A92A14C74435}">
      <dgm:prSet/>
      <dgm:spPr/>
      <dgm:t>
        <a:bodyPr/>
        <a:lstStyle/>
        <a:p>
          <a:endParaRPr lang="en-US"/>
        </a:p>
      </dgm:t>
    </dgm:pt>
    <dgm:pt modelId="{81A7DF35-302F-41C8-B027-BA6CEFB0349E}">
      <dgm:prSet phldrT="[Text]"/>
      <dgm:spPr/>
      <dgm:t>
        <a:bodyPr/>
        <a:lstStyle/>
        <a:p>
          <a:r>
            <a:rPr lang="en-US" dirty="0" smtClean="0"/>
            <a:t>Other Goals </a:t>
          </a:r>
          <a:endParaRPr lang="en-US" dirty="0"/>
        </a:p>
      </dgm:t>
    </dgm:pt>
    <dgm:pt modelId="{424C7B73-DDB4-46AF-AF32-759F67F5AE79}" type="parTrans" cxnId="{15B152C2-AA2C-4C89-A595-2BDC5A8E9600}">
      <dgm:prSet/>
      <dgm:spPr/>
      <dgm:t>
        <a:bodyPr/>
        <a:lstStyle/>
        <a:p>
          <a:endParaRPr lang="en-US"/>
        </a:p>
      </dgm:t>
    </dgm:pt>
    <dgm:pt modelId="{9878EA75-198D-4B8A-A956-6EBD3B8C675A}" type="sibTrans" cxnId="{15B152C2-AA2C-4C89-A595-2BDC5A8E9600}">
      <dgm:prSet/>
      <dgm:spPr/>
      <dgm:t>
        <a:bodyPr/>
        <a:lstStyle/>
        <a:p>
          <a:endParaRPr lang="en-US"/>
        </a:p>
      </dgm:t>
    </dgm:pt>
    <dgm:pt modelId="{B6E85982-4AFE-40B5-AF67-72DD57BEB71F}">
      <dgm:prSet phldrT="[Text]"/>
      <dgm:spPr/>
      <dgm:t>
        <a:bodyPr/>
        <a:lstStyle/>
        <a:p>
          <a:r>
            <a:rPr lang="en-US" dirty="0" smtClean="0"/>
            <a:t>Military Dominance</a:t>
          </a:r>
          <a:endParaRPr lang="en-US" dirty="0"/>
        </a:p>
      </dgm:t>
    </dgm:pt>
    <dgm:pt modelId="{4506FD6D-6C37-4ADF-A3E2-03E2A4415F4E}" type="parTrans" cxnId="{D1678273-8FA8-464E-8503-EB93C0CCCF0F}">
      <dgm:prSet/>
      <dgm:spPr/>
      <dgm:t>
        <a:bodyPr/>
        <a:lstStyle/>
        <a:p>
          <a:endParaRPr lang="en-US"/>
        </a:p>
      </dgm:t>
    </dgm:pt>
    <dgm:pt modelId="{36DF88B3-7487-4D52-ACE2-E6ED1C8882DB}" type="sibTrans" cxnId="{D1678273-8FA8-464E-8503-EB93C0CCCF0F}">
      <dgm:prSet/>
      <dgm:spPr/>
      <dgm:t>
        <a:bodyPr/>
        <a:lstStyle/>
        <a:p>
          <a:endParaRPr lang="en-US"/>
        </a:p>
      </dgm:t>
    </dgm:pt>
    <dgm:pt modelId="{3514C4DC-E836-4D75-ACE7-4C120B8AEFD7}">
      <dgm:prSet phldrT="[Text]"/>
      <dgm:spPr/>
      <dgm:t>
        <a:bodyPr/>
        <a:lstStyle/>
        <a:p>
          <a:r>
            <a:rPr lang="en-US" dirty="0" smtClean="0"/>
            <a:t>Environmental Protection</a:t>
          </a:r>
          <a:endParaRPr lang="en-US" dirty="0"/>
        </a:p>
      </dgm:t>
    </dgm:pt>
    <dgm:pt modelId="{D95A840D-AFF1-4DC3-8614-96229EE69678}" type="parTrans" cxnId="{2608E9DF-CF1D-4E41-8156-84587F39FC11}">
      <dgm:prSet/>
      <dgm:spPr/>
      <dgm:t>
        <a:bodyPr/>
        <a:lstStyle/>
        <a:p>
          <a:endParaRPr lang="en-US"/>
        </a:p>
      </dgm:t>
    </dgm:pt>
    <dgm:pt modelId="{BDD3A13B-C65B-4338-9A60-2B35DAD94987}" type="sibTrans" cxnId="{2608E9DF-CF1D-4E41-8156-84587F39FC11}">
      <dgm:prSet/>
      <dgm:spPr/>
      <dgm:t>
        <a:bodyPr/>
        <a:lstStyle/>
        <a:p>
          <a:endParaRPr lang="en-US"/>
        </a:p>
      </dgm:t>
    </dgm:pt>
    <dgm:pt modelId="{4C695DB5-F210-44C3-976E-966CC9DA4ECF}" type="pres">
      <dgm:prSet presAssocID="{8088BCDF-934D-4D88-A65F-9740A63AF3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446266-3078-4091-9FEA-ADD59964599A}" type="pres">
      <dgm:prSet presAssocID="{5982F2B9-1C4D-4991-BB48-16BA1615F1B3}" presName="composite" presStyleCnt="0"/>
      <dgm:spPr/>
    </dgm:pt>
    <dgm:pt modelId="{1373BC5C-84F0-42CA-8E3A-9C650BF1E0D0}" type="pres">
      <dgm:prSet presAssocID="{5982F2B9-1C4D-4991-BB48-16BA1615F1B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56EF4-5F7C-497B-A308-F88D4ACC9B64}" type="pres">
      <dgm:prSet presAssocID="{5982F2B9-1C4D-4991-BB48-16BA1615F1B3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46DDEB-5B10-4788-97B6-BDC05374113C}" type="pres">
      <dgm:prSet presAssocID="{FB8D3E3A-192A-4623-874B-599B92727F76}" presName="space" presStyleCnt="0"/>
      <dgm:spPr/>
    </dgm:pt>
    <dgm:pt modelId="{03B2DB17-4967-4935-A3A6-28D634276FB6}" type="pres">
      <dgm:prSet presAssocID="{81A7DF35-302F-41C8-B027-BA6CEFB0349E}" presName="composite" presStyleCnt="0"/>
      <dgm:spPr/>
    </dgm:pt>
    <dgm:pt modelId="{3BD43FD4-BE36-44B3-A80A-F7484D13EDC6}" type="pres">
      <dgm:prSet presAssocID="{81A7DF35-302F-41C8-B027-BA6CEFB0349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081D4B-43A9-4158-9295-FC165C0553B3}" type="pres">
      <dgm:prSet presAssocID="{81A7DF35-302F-41C8-B027-BA6CEFB0349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B152C2-AA2C-4C89-A595-2BDC5A8E9600}" srcId="{8088BCDF-934D-4D88-A65F-9740A63AF392}" destId="{81A7DF35-302F-41C8-B027-BA6CEFB0349E}" srcOrd="1" destOrd="0" parTransId="{424C7B73-DDB4-46AF-AF32-759F67F5AE79}" sibTransId="{9878EA75-198D-4B8A-A956-6EBD3B8C675A}"/>
    <dgm:cxn modelId="{3A09C5CC-C7F8-4539-8457-CFBD09CCE096}" srcId="{5982F2B9-1C4D-4991-BB48-16BA1615F1B3}" destId="{AB8E5102-A7F5-40DF-A0D6-3FFAF13BEF90}" srcOrd="0" destOrd="0" parTransId="{CF9D949F-5F7F-4882-B44B-94FB603A7F08}" sibTransId="{4828CEE1-AC0F-4EB4-B27A-A234A78AFC34}"/>
    <dgm:cxn modelId="{0EFABBDE-7249-4093-BC78-4D3F7518CB47}" type="presOf" srcId="{B6E85982-4AFE-40B5-AF67-72DD57BEB71F}" destId="{9D081D4B-43A9-4158-9295-FC165C0553B3}" srcOrd="0" destOrd="0" presId="urn:microsoft.com/office/officeart/2005/8/layout/hList1"/>
    <dgm:cxn modelId="{32BDEAD2-833F-4961-8C04-118D41923CA6}" type="presOf" srcId="{5982F2B9-1C4D-4991-BB48-16BA1615F1B3}" destId="{1373BC5C-84F0-42CA-8E3A-9C650BF1E0D0}" srcOrd="0" destOrd="0" presId="urn:microsoft.com/office/officeart/2005/8/layout/hList1"/>
    <dgm:cxn modelId="{85B103AD-FD37-4FBB-90E7-A4A363F8C3B2}" type="presOf" srcId="{AB8E5102-A7F5-40DF-A0D6-3FFAF13BEF90}" destId="{48F56EF4-5F7C-497B-A308-F88D4ACC9B64}" srcOrd="0" destOrd="0" presId="urn:microsoft.com/office/officeart/2005/8/layout/hList1"/>
    <dgm:cxn modelId="{E3FCE423-4395-4F2A-820F-33A90F493E04}" srcId="{8088BCDF-934D-4D88-A65F-9740A63AF392}" destId="{5982F2B9-1C4D-4991-BB48-16BA1615F1B3}" srcOrd="0" destOrd="0" parTransId="{C031AC48-674E-4E33-8632-F60488D7366F}" sibTransId="{FB8D3E3A-192A-4623-874B-599B92727F76}"/>
    <dgm:cxn modelId="{E4754D2C-13E9-4B5C-95CD-F23EFAC12E39}" type="presOf" srcId="{81A7DF35-302F-41C8-B027-BA6CEFB0349E}" destId="{3BD43FD4-BE36-44B3-A80A-F7484D13EDC6}" srcOrd="0" destOrd="0" presId="urn:microsoft.com/office/officeart/2005/8/layout/hList1"/>
    <dgm:cxn modelId="{009BE06A-D800-4A5E-9F0F-710EF752482F}" type="presOf" srcId="{6BD605EC-AC91-45EB-A0D9-7D2FAD6CC32A}" destId="{48F56EF4-5F7C-497B-A308-F88D4ACC9B64}" srcOrd="0" destOrd="1" presId="urn:microsoft.com/office/officeart/2005/8/layout/hList1"/>
    <dgm:cxn modelId="{D1678273-8FA8-464E-8503-EB93C0CCCF0F}" srcId="{81A7DF35-302F-41C8-B027-BA6CEFB0349E}" destId="{B6E85982-4AFE-40B5-AF67-72DD57BEB71F}" srcOrd="0" destOrd="0" parTransId="{4506FD6D-6C37-4ADF-A3E2-03E2A4415F4E}" sibTransId="{36DF88B3-7487-4D52-ACE2-E6ED1C8882DB}"/>
    <dgm:cxn modelId="{EFD67DBA-6ABA-45CD-A451-A92A14C74435}" srcId="{5982F2B9-1C4D-4991-BB48-16BA1615F1B3}" destId="{6BD605EC-AC91-45EB-A0D9-7D2FAD6CC32A}" srcOrd="1" destOrd="0" parTransId="{EAF54AF2-A71B-4A47-B014-F414F2558D93}" sibTransId="{36DEAC64-F8F6-477C-92A0-FD316787F428}"/>
    <dgm:cxn modelId="{CA3218CF-30CE-4B5A-9B28-80510EB6AE98}" type="presOf" srcId="{8088BCDF-934D-4D88-A65F-9740A63AF392}" destId="{4C695DB5-F210-44C3-976E-966CC9DA4ECF}" srcOrd="0" destOrd="0" presId="urn:microsoft.com/office/officeart/2005/8/layout/hList1"/>
    <dgm:cxn modelId="{2608E9DF-CF1D-4E41-8156-84587F39FC11}" srcId="{81A7DF35-302F-41C8-B027-BA6CEFB0349E}" destId="{3514C4DC-E836-4D75-ACE7-4C120B8AEFD7}" srcOrd="1" destOrd="0" parTransId="{D95A840D-AFF1-4DC3-8614-96229EE69678}" sibTransId="{BDD3A13B-C65B-4338-9A60-2B35DAD94987}"/>
    <dgm:cxn modelId="{4104036A-7A75-4023-866D-0B1D0253C285}" type="presOf" srcId="{3514C4DC-E836-4D75-ACE7-4C120B8AEFD7}" destId="{9D081D4B-43A9-4158-9295-FC165C0553B3}" srcOrd="0" destOrd="1" presId="urn:microsoft.com/office/officeart/2005/8/layout/hList1"/>
    <dgm:cxn modelId="{D41AFF74-C222-4068-8EC0-17BD0128596F}" type="presParOf" srcId="{4C695DB5-F210-44C3-976E-966CC9DA4ECF}" destId="{97446266-3078-4091-9FEA-ADD59964599A}" srcOrd="0" destOrd="0" presId="urn:microsoft.com/office/officeart/2005/8/layout/hList1"/>
    <dgm:cxn modelId="{071494F6-1A64-420F-9210-26A8EA1EA3A0}" type="presParOf" srcId="{97446266-3078-4091-9FEA-ADD59964599A}" destId="{1373BC5C-84F0-42CA-8E3A-9C650BF1E0D0}" srcOrd="0" destOrd="0" presId="urn:microsoft.com/office/officeart/2005/8/layout/hList1"/>
    <dgm:cxn modelId="{87140911-B9ED-4533-B5E9-1ACFE5872E75}" type="presParOf" srcId="{97446266-3078-4091-9FEA-ADD59964599A}" destId="{48F56EF4-5F7C-497B-A308-F88D4ACC9B64}" srcOrd="1" destOrd="0" presId="urn:microsoft.com/office/officeart/2005/8/layout/hList1"/>
    <dgm:cxn modelId="{BEEE53A0-1654-4B9E-A072-BA83F2E4A156}" type="presParOf" srcId="{4C695DB5-F210-44C3-976E-966CC9DA4ECF}" destId="{9846DDEB-5B10-4788-97B6-BDC05374113C}" srcOrd="1" destOrd="0" presId="urn:microsoft.com/office/officeart/2005/8/layout/hList1"/>
    <dgm:cxn modelId="{1BCC6DE8-5CBF-44DA-A422-3071E9899DCD}" type="presParOf" srcId="{4C695DB5-F210-44C3-976E-966CC9DA4ECF}" destId="{03B2DB17-4967-4935-A3A6-28D634276FB6}" srcOrd="2" destOrd="0" presId="urn:microsoft.com/office/officeart/2005/8/layout/hList1"/>
    <dgm:cxn modelId="{C75B9514-43C0-453D-B120-C2A0967ECA95}" type="presParOf" srcId="{03B2DB17-4967-4935-A3A6-28D634276FB6}" destId="{3BD43FD4-BE36-44B3-A80A-F7484D13EDC6}" srcOrd="0" destOrd="0" presId="urn:microsoft.com/office/officeart/2005/8/layout/hList1"/>
    <dgm:cxn modelId="{5BD6EC39-734F-4D72-95D7-0E0297098D8A}" type="presParOf" srcId="{03B2DB17-4967-4935-A3A6-28D634276FB6}" destId="{9D081D4B-43A9-4158-9295-FC165C0553B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885575D-8E68-42FE-A791-6B30B14E276E}" type="datetimeFigureOut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F99EFDC-966A-4480-AE86-E2FD36D1D3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52DB483-5CE5-48BF-8277-7D7F4CC099EF}" type="datetimeFigureOut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pPr lvl="0"/>
            <a:endParaRPr lang="en-US" noProof="0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 noProof="0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8991FB3-A6C7-43FE-8F2F-079B1203B7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2291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3DD889-D4F0-4794-854E-643B42F8C204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12292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2293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03A002-695F-45D3-B278-109BB677E9F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  <p:sp>
        <p:nvSpPr>
          <p:cNvPr id="12294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39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3C3A4-2802-410D-83F7-DF2E1319942B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14340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4341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4BCCDF-D8B7-4AB9-B945-3DEB7FCD098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  <p:sp>
        <p:nvSpPr>
          <p:cNvPr id="14342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9CD761-3D6E-48D4-82AD-C430D547D79B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16388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6389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82E266-E565-4A5A-9CD6-38352CD3EEA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  <p:sp>
        <p:nvSpPr>
          <p:cNvPr id="16390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1515BF-DB1F-4A55-BC2D-746D1C8DF10A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18436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8437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1F314C-FA11-411A-8CA6-69143B9C14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  <p:sp>
        <p:nvSpPr>
          <p:cNvPr id="18438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3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1F9191-5492-491C-AD65-268AC8E932C8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20484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0485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DE88D0-498E-4933-8794-9964508560D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  <p:sp>
        <p:nvSpPr>
          <p:cNvPr id="20486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D6BE37-C689-4851-829B-21CF17CB3319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22532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2533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67D71A-3A2A-4443-89A0-400C984DF87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  <p:sp>
        <p:nvSpPr>
          <p:cNvPr id="22534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DBA975-8853-44C4-95E9-F2869C9E7C33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24580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4581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72E42F-0BDB-42F3-9121-2D7726A51E8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  <p:sp>
        <p:nvSpPr>
          <p:cNvPr id="24582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5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4BE07D-993B-4AA0-8ACB-C2BCC5A9AEB5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28676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8677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DEEB38-645C-4036-A464-B9CED84A355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  <p:sp>
        <p:nvSpPr>
          <p:cNvPr id="28678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3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E1ED84-593C-4FA8-A0A0-59400524A7AB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30724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30725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595F6F-396E-4435-99C2-40BE8590BB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  <p:sp>
        <p:nvSpPr>
          <p:cNvPr id="30726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1A881C-0E47-4B5D-971D-9202A0DD5814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32772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32773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517D2F-AD2D-449E-92F8-A03AC7B027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  <p:sp>
        <p:nvSpPr>
          <p:cNvPr id="32774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19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954673-E801-4274-A0DF-1AA64DE895FD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34820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34821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2D7C78-A4A5-4DE5-AFA3-B0B7602BD9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sp>
        <p:nvSpPr>
          <p:cNvPr id="34822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7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E18B7B-17D2-49AE-9D74-22E3AA043948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11/3/2011</a:t>
            </a:fld>
            <a:endParaRPr lang="en-US"/>
          </a:p>
        </p:txBody>
      </p:sp>
      <p:sp>
        <p:nvSpPr>
          <p:cNvPr id="36868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36869" name="Rectangle 6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9D9AC6-81B1-4F55-BFC3-5E993DBC7A9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sp>
        <p:nvSpPr>
          <p:cNvPr id="36870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ADEB78-08AC-4439-A93B-C899798CD215}" type="datetime1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9C8FEB-6C79-443B-8129-B4D233A09D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9819D-2178-4B1E-AC92-B2025C0A44D1}" type="datetime1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BEAD3-B260-4BE0-BB91-495AD17071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5D5C3-169C-4892-86A5-2D579464D28D}" type="datetime1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86E4E-7C5C-4A7A-8BC3-8482C22207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7C5AD-000B-4FFF-87DC-FA500C9645BA}" type="datetime1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485BA-8390-4A39-8A26-2250265F7C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65874-F244-4484-9D06-7C7269195B90}" type="datetime1">
              <a:rPr lang="en-US"/>
              <a:pPr>
                <a:defRPr/>
              </a:pPr>
              <a:t>11/3/2011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92236F3-5B1C-4FD5-A8B3-091A2BF1DB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9A0A6-84AE-4CD0-9EC2-51F443EECF04}" type="datetime1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298DB-F0BB-4010-90C0-5242CEBAE6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E1EB1-D3C4-480D-9DA9-1D9464132052}" type="datetime1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2DB35-867A-4FC6-A531-35E38B4CAE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300B9CC-9107-4265-B327-2BAE31B4876D}" type="datetime1">
              <a:rPr lang="en-US"/>
              <a:pPr>
                <a:defRPr/>
              </a:pPr>
              <a:t>11/3/2011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D7876E61-6FD2-49E5-8A73-71D679C6F6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73" r:id="rId5"/>
    <p:sldLayoutId id="2147483668" r:id="rId6"/>
    <p:sldLayoutId id="2147483667" r:id="rId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629400" cy="1828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2 Section 1</a:t>
            </a:r>
            <a:br>
              <a:rPr lang="en-US" dirty="0" smtClean="0"/>
            </a:br>
            <a:r>
              <a:rPr lang="en-US" dirty="0" smtClean="0"/>
              <a:t>“3 Economic Questions”</a:t>
            </a:r>
            <a:endParaRPr lang="en-US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1266" name="Rectangle 3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515100" cy="685800"/>
          </a:xfrm>
        </p:spPr>
        <p:txBody>
          <a:bodyPr/>
          <a:lstStyle/>
          <a:p>
            <a:pPr eaLnBrk="1" hangingPunct="1"/>
            <a:r>
              <a:rPr lang="en-US" smtClean="0"/>
              <a:t>Economics Ms. Love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Key Terms</a:t>
            </a:r>
          </a:p>
        </p:txBody>
      </p:sp>
      <p:sp>
        <p:nvSpPr>
          <p:cNvPr id="1331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Define 3 Key Terms from page 23!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1.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2.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ffectLst/>
              </a:rPr>
              <a:t>Warm up 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Define Capitalism or Free Market? Or provide examples of what you might find in a free market or capitalist Economic system.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we will cover…</a:t>
            </a:r>
          </a:p>
          <a:p>
            <a:pPr lvl="1" eaLnBrk="1" hangingPunct="1"/>
            <a:r>
              <a:rPr lang="en-US" altLang="en-US" smtClean="0">
                <a:sym typeface="Wingdings" pitchFamily="2" charset="2"/>
              </a:rPr>
              <a:t>What key economic questions must every society answer?</a:t>
            </a:r>
          </a:p>
          <a:p>
            <a:pPr lvl="1" eaLnBrk="1" hangingPunct="1"/>
            <a:r>
              <a:rPr lang="en-US" altLang="en-US" smtClean="0">
                <a:sym typeface="Wingdings" pitchFamily="2" charset="2"/>
              </a:rPr>
              <a:t>What basic economic goals do societies have?</a:t>
            </a:r>
          </a:p>
          <a:p>
            <a:pPr lvl="1" eaLnBrk="1" hangingPunct="1"/>
            <a:r>
              <a:rPr lang="en-US" altLang="en-US" smtClean="0">
                <a:sym typeface="Wingdings" pitchFamily="2" charset="2"/>
              </a:rPr>
              <a:t>What types of economic systems exist today?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 studied the economic concept of </a:t>
            </a:r>
            <a:r>
              <a:rPr lang="en-US" u="sng" smtClean="0"/>
              <a:t>SCARCITY</a:t>
            </a:r>
          </a:p>
          <a:p>
            <a:pPr lvl="1" eaLnBrk="1" hangingPunct="1"/>
            <a:r>
              <a:rPr lang="en-US" smtClean="0"/>
              <a:t>Scarcity means that we cannot have ALL that we want or need.</a:t>
            </a:r>
          </a:p>
          <a:p>
            <a:pPr eaLnBrk="1" hangingPunct="1"/>
            <a:r>
              <a:rPr lang="en-US" smtClean="0"/>
              <a:t>Scarcity </a:t>
            </a:r>
            <a:r>
              <a:rPr lang="en-US" u="sng" smtClean="0"/>
              <a:t>FORCES </a:t>
            </a:r>
            <a:r>
              <a:rPr lang="en-US" smtClean="0"/>
              <a:t>different nations or societies to answer some HARD economic questions.</a:t>
            </a:r>
          </a:p>
          <a:p>
            <a:pPr eaLnBrk="1" hangingPunct="1"/>
            <a:r>
              <a:rPr lang="en-US" smtClean="0"/>
              <a:t>An </a:t>
            </a:r>
            <a:r>
              <a:rPr lang="en-US" u="sng" smtClean="0"/>
              <a:t>Economic System </a:t>
            </a:r>
            <a:r>
              <a:rPr lang="en-US" smtClean="0"/>
              <a:t>is the method used to by a society to distribute goods and services.</a:t>
            </a:r>
          </a:p>
          <a:p>
            <a:pPr eaLnBrk="1" hangingPunct="1"/>
            <a:r>
              <a:rPr lang="en-US" smtClean="0"/>
              <a:t>The choice of the economic system reflects the society’s </a:t>
            </a:r>
            <a:r>
              <a:rPr lang="en-US" u="sng" smtClean="0"/>
              <a:t>GOALs and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3 Economic Questions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Because economic resources are limited or SCARCE, every society must </a:t>
            </a:r>
            <a:r>
              <a:rPr lang="en-US" u="sng" dirty="0" smtClean="0"/>
              <a:t>answer three economic questions</a:t>
            </a:r>
            <a:r>
              <a:rPr lang="en-US" dirty="0" smtClean="0"/>
              <a:t>.</a:t>
            </a:r>
            <a:endParaRPr lang="en-US" u="sng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WHAT </a:t>
            </a:r>
            <a:r>
              <a:rPr lang="en-US" dirty="0" smtClean="0"/>
              <a:t>goods and services should be PRODUCED?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HOW</a:t>
            </a:r>
            <a:r>
              <a:rPr lang="en-US" dirty="0" smtClean="0"/>
              <a:t> should these goods and services be produced?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WHO </a:t>
            </a:r>
            <a:r>
              <a:rPr lang="en-US" dirty="0" smtClean="0"/>
              <a:t>consumes or gets these goods and services?</a:t>
            </a:r>
            <a:r>
              <a:rPr lang="en-US" u="sng" dirty="0" smtClean="0"/>
              <a:t> 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Question One - What should be made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How is the society going to satisfy its needs and wants?</a:t>
            </a:r>
            <a:endParaRPr lang="en-US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Is it hard to determine the difference between a want and a need?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Do societies get this right?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What about Defense? Education? Health Care? Consumer Goods?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Guns-and-Butter Trade Off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Does Russia decide how it will satisfy the needs and wants of its people differently than the U.S.? Mexico?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Question Two – How to produce</a:t>
            </a:r>
            <a:endParaRPr lang="en-US" dirty="0"/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Societies need to decide how they are going to use their </a:t>
            </a:r>
            <a:r>
              <a:rPr lang="en-US" u="sng" smtClean="0"/>
              <a:t>Limited Resources</a:t>
            </a:r>
            <a:r>
              <a:rPr lang="en-US" smtClean="0"/>
              <a:t> to produce goods and services.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Should we use Nuclear Energy to get off Oil?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What will be grown on Farms?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Should environmentally dangerous methods be used for the production of goods and services?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Remember there are many ways to combine LAND, LABOR, and CAPITAL – Each society needs to determine how it will do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Question Three – Who gets them?</a:t>
            </a:r>
            <a:endParaRPr lang="en-US" dirty="0"/>
          </a:p>
        </p:txBody>
      </p:sp>
      <p:sp>
        <p:nvSpPr>
          <p:cNvPr id="25602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Pop-Corn read pages 24 to 25 </a:t>
            </a:r>
          </a:p>
          <a:p>
            <a:pPr eaLnBrk="1" hangingPunct="1"/>
            <a:r>
              <a:rPr lang="en-US" smtClean="0"/>
              <a:t>Start with Who Consumes Goods and Services</a:t>
            </a:r>
          </a:p>
          <a:p>
            <a:pPr eaLnBrk="1" hangingPunct="1"/>
            <a:r>
              <a:rPr lang="en-US" smtClean="0"/>
              <a:t>Question </a:t>
            </a:r>
          </a:p>
          <a:p>
            <a:pPr eaLnBrk="1" hangingPunct="1"/>
            <a:r>
              <a:rPr lang="en-US" smtClean="0"/>
              <a:t>If Led Zeppelin was to tour the world in 2011, do you think that the same method for the distribution of tickets would be used for a concert in Los Angeles and another in Beijing China?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Economic Goals and Societal Values</a:t>
            </a:r>
            <a:endParaRPr lang="en-US" dirty="0"/>
          </a:p>
        </p:txBody>
      </p:sp>
      <p:graphicFrame>
        <p:nvGraphicFramePr>
          <p:cNvPr id="25" name="Diagram 24"/>
          <p:cNvGraphicFramePr/>
          <p:nvPr/>
        </p:nvGraphicFramePr>
        <p:xfrm>
          <a:off x="533400" y="2057400"/>
          <a:ext cx="82296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6" name="Diagram 25"/>
          <p:cNvGraphicFramePr/>
          <p:nvPr/>
        </p:nvGraphicFramePr>
        <p:xfrm>
          <a:off x="609600" y="4800600"/>
          <a:ext cx="80772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6628" name="TextBox 26"/>
          <p:cNvSpPr txBox="1">
            <a:spLocks noChangeArrowheads="1"/>
          </p:cNvSpPr>
          <p:nvPr/>
        </p:nvSpPr>
        <p:spPr bwMode="auto">
          <a:xfrm>
            <a:off x="381000" y="1487488"/>
            <a:ext cx="8458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Tw Cen MT" pitchFamily="34" charset="0"/>
              </a:rPr>
              <a:t>Societies answer the three economic questions based on their values and they become the goals for the society.</a:t>
            </a:r>
            <a:r>
              <a:rPr lang="en-US">
                <a:latin typeface="Tw Cen MT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4 Main Economic Systems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These are examples of the 4 main systems that have been developed to address the three economic questions. 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altLang="en-US" sz="2800" b="1" dirty="0" smtClean="0">
                <a:solidFill>
                  <a:srgbClr val="800000"/>
                </a:solidFill>
                <a:cs typeface="Times" charset="0"/>
              </a:rPr>
              <a:t>Traditional economies</a:t>
            </a:r>
            <a:r>
              <a:rPr lang="en-US" altLang="en-US" sz="2800" dirty="0" smtClean="0">
                <a:solidFill>
                  <a:srgbClr val="800000"/>
                </a:solidFill>
                <a:cs typeface="Times" charset="0"/>
              </a:rPr>
              <a:t> </a:t>
            </a:r>
            <a:r>
              <a:rPr lang="en-US" altLang="en-US" sz="2800" dirty="0" smtClean="0">
                <a:cs typeface="Times" charset="0"/>
              </a:rPr>
              <a:t>rely on habit, custom, or ritual to decide what to produce, how to produce it, and to whom to distribute it. </a:t>
            </a:r>
            <a:r>
              <a:rPr lang="en-US" altLang="en-US" sz="2800" u="sng" dirty="0" smtClean="0">
                <a:cs typeface="Times" charset="0"/>
              </a:rPr>
              <a:t>THINK OLD STYLE… SMALL AND CLOSE VILLAGES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altLang="en-US" sz="2800" dirty="0" smtClean="0">
                <a:cs typeface="Times" charset="0"/>
              </a:rPr>
              <a:t>In a </a:t>
            </a:r>
            <a:r>
              <a:rPr lang="en-US" altLang="en-US" sz="2800" b="1" dirty="0" smtClean="0">
                <a:solidFill>
                  <a:srgbClr val="800000"/>
                </a:solidFill>
                <a:cs typeface="Times" charset="0"/>
              </a:rPr>
              <a:t>market economy</a:t>
            </a:r>
            <a:r>
              <a:rPr lang="en-US" altLang="en-US" sz="2800" b="1" dirty="0" smtClean="0">
                <a:cs typeface="Times" charset="0"/>
              </a:rPr>
              <a:t> </a:t>
            </a:r>
            <a:r>
              <a:rPr lang="en-US" altLang="en-US" sz="2800" dirty="0" smtClean="0">
                <a:cs typeface="Times" charset="0"/>
              </a:rPr>
              <a:t>economic decisions are made by individuals and are based on exchange, or trade. </a:t>
            </a:r>
            <a:r>
              <a:rPr lang="en-US" altLang="en-US" sz="2800" u="sng" dirty="0" smtClean="0">
                <a:cs typeface="Times" charset="0"/>
              </a:rPr>
              <a:t>THINK FREE MARKET or CAPITALISM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4 Main Economic Systems</a:t>
            </a:r>
            <a:endParaRPr lang="en-US" dirty="0"/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other two economic systems…</a:t>
            </a:r>
          </a:p>
          <a:p>
            <a:pPr lvl="1" eaLnBrk="1" hangingPunct="1"/>
            <a:r>
              <a:rPr lang="en-US" altLang="en-US" smtClean="0">
                <a:cs typeface="Times" pitchFamily="18" charset="0"/>
              </a:rPr>
              <a:t>In a </a:t>
            </a:r>
            <a:r>
              <a:rPr lang="en-US" altLang="en-US" b="1" smtClean="0">
                <a:solidFill>
                  <a:srgbClr val="800000"/>
                </a:solidFill>
                <a:cs typeface="Times" pitchFamily="18" charset="0"/>
              </a:rPr>
              <a:t>centrally planned economy</a:t>
            </a:r>
            <a:r>
              <a:rPr lang="en-US" altLang="en-US" smtClean="0">
                <a:cs typeface="Times" pitchFamily="18" charset="0"/>
              </a:rPr>
              <a:t> the central government makes all decisions about the production and consumption of goods and services. THINK COMMAND OR CENTRALLY PLANNED.</a:t>
            </a:r>
          </a:p>
          <a:p>
            <a:pPr lvl="1" eaLnBrk="1" hangingPunct="1"/>
            <a:r>
              <a:rPr lang="en-US" altLang="en-US" sz="2800" b="1" smtClean="0">
                <a:solidFill>
                  <a:srgbClr val="800000"/>
                </a:solidFill>
                <a:cs typeface="Times" pitchFamily="18" charset="0"/>
              </a:rPr>
              <a:t>Mixed economies</a:t>
            </a:r>
            <a:r>
              <a:rPr lang="en-US" altLang="en-US" sz="2800" b="1" smtClean="0">
                <a:solidFill>
                  <a:srgbClr val="FF0000"/>
                </a:solidFill>
                <a:cs typeface="Times" pitchFamily="18" charset="0"/>
              </a:rPr>
              <a:t> </a:t>
            </a:r>
            <a:r>
              <a:rPr lang="en-US" altLang="en-US" sz="2800" smtClean="0">
                <a:cs typeface="Times" pitchFamily="18" charset="0"/>
              </a:rPr>
              <a:t>are systems that combine tradition and the free market with limited government intervention. </a:t>
            </a:r>
          </a:p>
          <a:p>
            <a:pPr lvl="1" eaLnBrk="1" hangingPunct="1"/>
            <a:r>
              <a:rPr lang="en-US" altLang="en-US" sz="2800" i="1" smtClean="0">
                <a:cs typeface="Times" pitchFamily="18" charset="0"/>
              </a:rPr>
              <a:t>What is an example of a nation with a Mixed Economy?</a:t>
            </a:r>
            <a:endParaRPr lang="en-US" altLang="en-US" i="1" smtClean="0">
              <a:cs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1746" name="Rectangle 4"/>
          <p:cNvSpPr>
            <a:spLocks noGrp="1" noChangeArrowheads="1"/>
          </p:cNvSpPr>
          <p:nvPr/>
        </p:nvSpPr>
        <p:spPr bwMode="auto">
          <a:xfrm>
            <a:off x="381000" y="1762125"/>
            <a:ext cx="86106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60000"/>
              </a:spcBef>
              <a:buClr>
                <a:srgbClr val="1E74D2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1.  Each society determines who will consume what is produced based on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(a) its unique combination of social values and goals.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(b) the amount of factor payments.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(c) its needs and wants.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(d) economic equity.</a:t>
            </a:r>
          </a:p>
          <a:p>
            <a:pPr marL="342900" indent="-342900" eaLnBrk="0" hangingPunct="0">
              <a:spcBef>
                <a:spcPct val="60000"/>
              </a:spcBef>
              <a:buClr>
                <a:srgbClr val="1E74D2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2.  To improve its standard of living, a nation’s economy must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(a) remain stable.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(b) grow through innovation.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(c) reach economic equity.</a:t>
            </a:r>
          </a:p>
          <a:p>
            <a:pPr marL="742950" lvl="1" indent="-285750" eaLnBrk="0" hangingPunct="0">
              <a:spcBef>
                <a:spcPct val="40000"/>
              </a:spcBef>
              <a:buClr>
                <a:srgbClr val="0066CC"/>
              </a:buClr>
            </a:pPr>
            <a:r>
              <a:rPr kumimoji="1" lang="en-US" altLang="en-US" sz="1600" b="1">
                <a:solidFill>
                  <a:srgbClr val="000000"/>
                </a:solidFill>
                <a:latin typeface="Tw Cen MT" pitchFamily="34" charset="0"/>
              </a:rPr>
              <a:t>(d) allow the central government to make economic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3794" name="Rectangle 3087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510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600" smtClean="0"/>
              <a:t>1.  Each society determines who will consume what is produced based on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>
                <a:solidFill>
                  <a:schemeClr val="accent2"/>
                </a:solidFill>
              </a:rPr>
              <a:t>(a) its unique combination of social values and goals.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/>
              <a:t>(b) the amount of factor payments.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/>
              <a:t>(c) its needs and wants.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/>
              <a:t>(d) economic equity.</a:t>
            </a:r>
          </a:p>
          <a:p>
            <a:pPr eaLnBrk="1" hangingPunct="1">
              <a:buFontTx/>
              <a:buNone/>
            </a:pPr>
            <a:r>
              <a:rPr lang="en-US" altLang="en-US" sz="1600" smtClean="0"/>
              <a:t>2.  To improve its standard of living,  a nation’s economy must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/>
              <a:t>(a) remain stable.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>
                <a:solidFill>
                  <a:schemeClr val="accent2"/>
                </a:solidFill>
              </a:rPr>
              <a:t>(b) grow through innovation.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/>
              <a:t>(c) reach economic equity.</a:t>
            </a:r>
          </a:p>
          <a:p>
            <a:pPr lvl="1" eaLnBrk="1" hangingPunct="1">
              <a:buFontTx/>
              <a:buNone/>
            </a:pPr>
            <a:r>
              <a:rPr lang="en-US" altLang="en-US" sz="1600" smtClean="0"/>
              <a:t>(d) allow the central government to make economic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Assessment Continued….</a:t>
            </a:r>
            <a:endParaRPr lang="en-US" dirty="0"/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Section 1 Assessment Key Terms and Main Ideas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# 1.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# 2.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# 3.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# 4.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# 5.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Applying Economic Concepts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#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keting pl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F7915"/>
      </a:hlink>
      <a:folHlink>
        <a:srgbClr val="99660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F7915"/>
    </a:hlink>
    <a:folHlink>
      <a:srgbClr val="9966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Marketing plan</Template>
  <TotalTime>5582</TotalTime>
  <Words>698</Words>
  <Application>Microsoft Office PowerPoint</Application>
  <PresentationFormat>On-screen Show (4:3)</PresentationFormat>
  <Paragraphs>110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Tw Cen MT</vt:lpstr>
      <vt:lpstr>Wingdings</vt:lpstr>
      <vt:lpstr>Wingdings 2</vt:lpstr>
      <vt:lpstr>Calibri</vt:lpstr>
      <vt:lpstr>Times</vt:lpstr>
      <vt:lpstr>Marketing plan</vt:lpstr>
      <vt:lpstr>Marketing plan</vt:lpstr>
      <vt:lpstr>Marketing plan</vt:lpstr>
      <vt:lpstr>CHAPTER 2 SECTION 1 “3 ECONOMIC QUESTIONS”</vt:lpstr>
      <vt:lpstr>Key Terms</vt:lpstr>
      <vt:lpstr>Warm up </vt:lpstr>
      <vt:lpstr>Agenda</vt:lpstr>
      <vt:lpstr>Background</vt:lpstr>
      <vt:lpstr>3 Economic Questions</vt:lpstr>
      <vt:lpstr>Question One - What should be made</vt:lpstr>
      <vt:lpstr>Question Two – How to produce</vt:lpstr>
      <vt:lpstr>Question Three – Who gets them?</vt:lpstr>
      <vt:lpstr>Economic Goals and Societal Values</vt:lpstr>
      <vt:lpstr>4 Main Economic Systems</vt:lpstr>
      <vt:lpstr>4 Main Economic Systems</vt:lpstr>
      <vt:lpstr>Assessment</vt:lpstr>
      <vt:lpstr>Answers</vt:lpstr>
      <vt:lpstr>Assessment Continued….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SECTION 1 “3 ECONOMIC QUESTIONS”</dc:title>
  <dc:creator/>
  <cp:lastModifiedBy/>
  <cp:revision>4</cp:revision>
  <dcterms:created xsi:type="dcterms:W3CDTF">2009-04-14T12:02:09Z</dcterms:created>
  <dcterms:modified xsi:type="dcterms:W3CDTF">2011-11-03T18:15:46Z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TC101079691033</vt:lpwstr>
  </property>
</Properties>
</file>