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4AB26-4E9E-4D07-B936-B357320189AB}" type="datetimeFigureOut">
              <a:rPr lang="en-US" smtClean="0"/>
              <a:t>12/12/2009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9EC4A-1FBF-431F-89BC-1382D9B411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Ch. 4 Key Issue 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smtClean="0"/>
              <a:t>WHY DOES GLOBALIZATION OF POPULAR CULTURE CAUSE PROBLEMS?</a:t>
            </a:r>
          </a:p>
          <a:p>
            <a:pPr lvl="1"/>
            <a:r>
              <a:rPr lang="en-US" dirty="0" smtClean="0"/>
              <a:t>Threat to folk culture</a:t>
            </a:r>
          </a:p>
          <a:p>
            <a:pPr lvl="1"/>
            <a:r>
              <a:rPr lang="en-US" dirty="0" smtClean="0"/>
              <a:t>Environmental impact of popular culture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International diffusion of popular culture has led to 2 problems: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The diffusion of popular culture may threaten the survival of folk culture in many countries.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Popular culture may be less responsive to the diversity of local environments and therefore, may create negative environmental impacts.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i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 to Folk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Rising incomes can create demand for the possessions of popular culture.</a:t>
            </a:r>
          </a:p>
          <a:p>
            <a:r>
              <a:rPr lang="en-US" dirty="0" smtClean="0"/>
              <a:t>Turning away from folk culture= turning away from the society’s traditional values</a:t>
            </a:r>
          </a:p>
          <a:p>
            <a:r>
              <a:rPr lang="en-US" dirty="0" smtClean="0"/>
              <a:t>= dominance of Western perspectives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of Traditional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Clothing is a symbolic importance in folk culture.</a:t>
            </a:r>
          </a:p>
          <a:p>
            <a:pPr lvl="1"/>
            <a:r>
              <a:rPr lang="en-US" dirty="0" smtClean="0"/>
              <a:t>African and Asian countries: contrast between farm workers and urban business/ government workers.</a:t>
            </a:r>
          </a:p>
          <a:p>
            <a:pPr lvl="1"/>
            <a:r>
              <a:rPr lang="en-US" dirty="0" smtClean="0"/>
              <a:t>Adopting a MDC’s society’s types of clothing is a process of imitation and replication of foreign symbols of success.(Example: men’s business suits)</a:t>
            </a:r>
          </a:p>
          <a:p>
            <a:pPr lvl="1"/>
            <a:r>
              <a:rPr lang="en-US" dirty="0" smtClean="0"/>
              <a:t>Adoption of MDCs clothing customs has become a symbol of authority and leadership.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MDCs clothing in Middle Eastern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Controversial!</a:t>
            </a:r>
          </a:p>
          <a:p>
            <a:r>
              <a:rPr lang="en-US" dirty="0" smtClean="0"/>
              <a:t>Fundamentalist Muslims oppose the adoption of Western clothes, especially by women in the cities.</a:t>
            </a:r>
          </a:p>
          <a:p>
            <a:r>
              <a:rPr lang="en-US" dirty="0" smtClean="0"/>
              <a:t>Women are urged to abandon skirts and blouses in favor of the traditional black </a:t>
            </a:r>
            <a:r>
              <a:rPr lang="en-US" i="1" dirty="0" smtClean="0"/>
              <a:t>chador </a:t>
            </a:r>
            <a:r>
              <a:rPr lang="en-US" dirty="0" smtClean="0"/>
              <a:t>(head covering and veil)</a:t>
            </a:r>
            <a:endParaRPr lang="en-US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Change in traditional role of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638800"/>
          </a:xfrm>
        </p:spPr>
        <p:txBody>
          <a:bodyPr>
            <a:noAutofit/>
          </a:bodyPr>
          <a:lstStyle/>
          <a:p>
            <a:r>
              <a:rPr lang="en-US" sz="2200" dirty="0" smtClean="0"/>
              <a:t>Global diffusion of pop culture threatens the subservience of women to men that is deeply embedded in many folk cultures.</a:t>
            </a:r>
          </a:p>
          <a:p>
            <a:r>
              <a:rPr lang="en-US" sz="2200" dirty="0" smtClean="0"/>
              <a:t>1990s Taliban regime in Afghanistan- women were banned from school, working outside homes, seeking health care or driving a car. Permitted to leave the home only if fully covered by clothing and escorted by a male relative. Women behaving like “Westerner’s” in public (wearing fingernail polish, revealing her face or walking alone) could be shot or beaten.</a:t>
            </a:r>
          </a:p>
          <a:p>
            <a:r>
              <a:rPr lang="en-US" sz="2200" dirty="0" smtClean="0"/>
              <a:t>Legal equality and economic/ social opportunities outside the home have become widely accepted in MDCs, but women still continue to suffer from discriminatory practices.</a:t>
            </a:r>
          </a:p>
          <a:p>
            <a:r>
              <a:rPr lang="en-US" sz="2200" dirty="0" smtClean="0"/>
              <a:t>Negative impacts for women in LDCs with contact with MDCs: men from MDCs visit Japan and European countries, purchase tours that include airfare, hotels and the use of a predetermined number of women.</a:t>
            </a:r>
          </a:p>
          <a:p>
            <a:r>
              <a:rPr lang="en-US" sz="2200" dirty="0" smtClean="0"/>
              <a:t>Sex tours in: Philippines, Thailand, South Korea, Indonesia, Sri Lanka.</a:t>
            </a:r>
          </a:p>
          <a:p>
            <a:r>
              <a:rPr lang="en-US" sz="2200" dirty="0" smtClean="0"/>
              <a:t>International prostitution is encourage as a major source of foreign currency coming into their countries.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Threat of Foreign Media Imperialism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Leaders of some LDCs consider the dominance of popular customs by MDCs as a threat to their independence. Threat is posed mostly by the media- news and TV. The spread of TV as a new method of economic and cultural imperialism from MDCs</a:t>
            </a:r>
          </a:p>
          <a:p>
            <a:r>
              <a:rPr lang="en-US" dirty="0" smtClean="0"/>
              <a:t>The U.S., United Kingdom and Japan, dominate the TV industry in LDCs.</a:t>
            </a:r>
          </a:p>
          <a:p>
            <a:r>
              <a:rPr lang="en-US" dirty="0" smtClean="0"/>
              <a:t>U.S. TV presents American beliefs and social forms like upward social mobility, freedom for women, glorification of youth, stylized violence. These conflict with and drive out traditional social customs.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Western Control of News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LDCs fear the effects of the news-gathering capability of the media even more than their entertainment function.</a:t>
            </a:r>
          </a:p>
          <a:p>
            <a:r>
              <a:rPr lang="en-US" dirty="0" smtClean="0"/>
              <a:t>Diffusion of information is dominated by the Associated Press (AP) and Reuters- both U.S. and British owned.</a:t>
            </a:r>
          </a:p>
          <a:p>
            <a:r>
              <a:rPr lang="en-US" dirty="0" smtClean="0"/>
              <a:t>News media in most LDCs are </a:t>
            </a:r>
            <a:r>
              <a:rPr lang="en-US" dirty="0" err="1" smtClean="0"/>
              <a:t>dominatd</a:t>
            </a:r>
            <a:r>
              <a:rPr lang="en-US" dirty="0" smtClean="0"/>
              <a:t> by the government, a political party or a private individual.</a:t>
            </a:r>
          </a:p>
          <a:p>
            <a:r>
              <a:rPr lang="en-US" dirty="0" smtClean="0"/>
              <a:t>Many African and Asian government officials criticize the Western concept of freedom of the press.</a:t>
            </a:r>
          </a:p>
          <a:p>
            <a:r>
              <a:rPr lang="en-US" dirty="0" smtClean="0"/>
              <a:t>In many regions of the world, the only unbiased information comes from the BBC World service.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Environmental Impact of Popular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Diffusion of golf: golf courses= 200 acres</a:t>
            </a:r>
          </a:p>
          <a:p>
            <a:pPr lvl="1"/>
            <a:r>
              <a:rPr lang="en-US" dirty="0" smtClean="0"/>
              <a:t>Example of imposing popular culture on the environment</a:t>
            </a:r>
          </a:p>
          <a:p>
            <a:pPr lvl="1"/>
            <a:r>
              <a:rPr lang="en-US" dirty="0" smtClean="0"/>
              <a:t>200 courses built in the past 20 years= increased income and free time of people</a:t>
            </a:r>
          </a:p>
          <a:p>
            <a:pPr lvl="1"/>
            <a:r>
              <a:rPr lang="en-US" dirty="0" smtClean="0"/>
              <a:t># of golf courses per person is greatest in north-central states Kansas to North Dakota and northeastern states</a:t>
            </a:r>
          </a:p>
          <a:p>
            <a:pPr lvl="1"/>
            <a:r>
              <a:rPr lang="en-US" dirty="0" smtClean="0"/>
              <a:t>Golf courses remake the landscape- creating flattened hills or cutting grass, sand traps…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Landscapes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Distribution of pop culture around the world tends to produce more uniform landscapes.</a:t>
            </a:r>
          </a:p>
          <a:p>
            <a:r>
              <a:rPr lang="en-US" dirty="0" smtClean="0"/>
              <a:t>Uniform landscapes- the spatial expression of a pop culture in one location will be similar to another. Promoters of pop culture want a uniform appearance to generate “product recognition” and greater consumption. (Example: McDonald’s restaurants look the same around the world.)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Food Restaurants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Good example of uniformity: fast-food restaurants.</a:t>
            </a:r>
          </a:p>
          <a:p>
            <a:r>
              <a:rPr lang="en-US" dirty="0" smtClean="0"/>
              <a:t>Franchise: a company’s agreement with businesspeople in a local area to market that company’s product. Allows the local outlet to use the company’s name, symbols, etc.</a:t>
            </a:r>
          </a:p>
          <a:p>
            <a:r>
              <a:rPr lang="en-US" dirty="0" smtClean="0"/>
              <a:t>Convenience of the product, low-cost socializing location for teens and families.</a:t>
            </a:r>
          </a:p>
          <a:p>
            <a:r>
              <a:rPr lang="en-US" dirty="0" smtClean="0"/>
              <a:t>Success depends on large-scale mobility: people who travel or move to another city recognize a familiar place.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Environmental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Depletion of scarce natural resources</a:t>
            </a:r>
          </a:p>
          <a:p>
            <a:pPr lvl="1"/>
            <a:r>
              <a:rPr lang="en-US" dirty="0" smtClean="0"/>
              <a:t>Increased demand for raw materials</a:t>
            </a:r>
          </a:p>
          <a:p>
            <a:pPr lvl="1"/>
            <a:r>
              <a:rPr lang="en-US" dirty="0" smtClean="0"/>
              <a:t>Petroleum for fuel/ energy</a:t>
            </a:r>
          </a:p>
          <a:p>
            <a:pPr lvl="1"/>
            <a:r>
              <a:rPr lang="en-US" dirty="0" smtClean="0"/>
              <a:t>Pop culture demands a large supply of certain animals (fashion and food)</a:t>
            </a:r>
          </a:p>
          <a:p>
            <a:pPr lvl="1"/>
            <a:r>
              <a:rPr lang="en-US" dirty="0" smtClean="0"/>
              <a:t>To produce 2.2 pounds of beef sold in the store- nearly 22 pounds of grain are consumed by the cow (that grain could have been used to directly feed people)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Pollution-</a:t>
            </a:r>
          </a:p>
          <a:p>
            <a:pPr lvl="1"/>
            <a:r>
              <a:rPr lang="en-US" dirty="0" smtClean="0"/>
              <a:t>Pop culture generates a high volume of waste: solids, liquids, gases</a:t>
            </a:r>
          </a:p>
          <a:p>
            <a:pPr lvl="1"/>
            <a:r>
              <a:rPr lang="en-US" dirty="0" smtClean="0"/>
              <a:t>Folk culture can also damage the environment: natural processes are ignored- burning grasslands, extensive forest cutting, overhunting, soil erosion</a:t>
            </a:r>
          </a:p>
          <a:p>
            <a:pPr lvl="1"/>
            <a:r>
              <a:rPr lang="en-US" dirty="0" smtClean="0"/>
              <a:t>Material culture contributes to the modification of the environment and nature influences the cultural values of an individual or </a:t>
            </a:r>
            <a:r>
              <a:rPr lang="en-US" smtClean="0"/>
              <a:t>a group.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940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Ch. 4 Key Issue 4</vt:lpstr>
      <vt:lpstr>Threat to Folk Culture</vt:lpstr>
      <vt:lpstr>Loss of Traditional Values</vt:lpstr>
      <vt:lpstr>MDCs clothing in Middle Eastern countries</vt:lpstr>
      <vt:lpstr>Change in traditional role of women</vt:lpstr>
      <vt:lpstr>Threat of Foreign Media Imperialism</vt:lpstr>
      <vt:lpstr>Western Control of News Media</vt:lpstr>
      <vt:lpstr>Environmental Impact of Popular Culture</vt:lpstr>
      <vt:lpstr>Uniform Landscapes</vt:lpstr>
      <vt:lpstr>Fast Food Restaurants</vt:lpstr>
      <vt:lpstr>Negative Environmental Impact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4 Key Issue 4</dc:title>
  <dc:creator>Heather</dc:creator>
  <cp:lastModifiedBy>Heather</cp:lastModifiedBy>
  <cp:revision>7</cp:revision>
  <dcterms:created xsi:type="dcterms:W3CDTF">2009-12-12T20:31:27Z</dcterms:created>
  <dcterms:modified xsi:type="dcterms:W3CDTF">2009-12-12T21:39:31Z</dcterms:modified>
</cp:coreProperties>
</file>