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BA10B-0EF4-441A-945E-08F6FDF8EE71}" type="datetimeFigureOut">
              <a:rPr lang="en-US" smtClean="0"/>
              <a:t>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226D8-6075-4F25-BE2F-577D73FEE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321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BA10B-0EF4-441A-945E-08F6FDF8EE71}" type="datetimeFigureOut">
              <a:rPr lang="en-US" smtClean="0"/>
              <a:t>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226D8-6075-4F25-BE2F-577D73FEE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289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BA10B-0EF4-441A-945E-08F6FDF8EE71}" type="datetimeFigureOut">
              <a:rPr lang="en-US" smtClean="0"/>
              <a:t>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226D8-6075-4F25-BE2F-577D73FEE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435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BA10B-0EF4-441A-945E-08F6FDF8EE71}" type="datetimeFigureOut">
              <a:rPr lang="en-US" smtClean="0"/>
              <a:t>2/12/2013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226D8-6075-4F25-BE2F-577D73FEE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85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BA10B-0EF4-441A-945E-08F6FDF8EE71}" type="datetimeFigureOut">
              <a:rPr lang="en-US" smtClean="0"/>
              <a:t>2/12/2013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226D8-6075-4F25-BE2F-577D73FEE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83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BA10B-0EF4-441A-945E-08F6FDF8EE71}" type="datetimeFigureOut">
              <a:rPr lang="en-US" smtClean="0"/>
              <a:t>2/12/2013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226D8-6075-4F25-BE2F-577D73FEE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120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BA10B-0EF4-441A-945E-08F6FDF8EE71}" type="datetimeFigureOut">
              <a:rPr lang="en-US" smtClean="0"/>
              <a:t>2/12/2013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226D8-6075-4F25-BE2F-577D73FEE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481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BA10B-0EF4-441A-945E-08F6FDF8EE71}" type="datetimeFigureOut">
              <a:rPr lang="en-US" smtClean="0"/>
              <a:t>2/12/2013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226D8-6075-4F25-BE2F-577D73FEE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5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BA10B-0EF4-441A-945E-08F6FDF8EE71}" type="datetimeFigureOut">
              <a:rPr lang="en-US" smtClean="0"/>
              <a:t>2/12/2013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226D8-6075-4F25-BE2F-577D73FEE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871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BA10B-0EF4-441A-945E-08F6FDF8EE71}" type="datetimeFigureOut">
              <a:rPr lang="en-US" smtClean="0"/>
              <a:t>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226D8-6075-4F25-BE2F-577D73FEE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427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BA10B-0EF4-441A-945E-08F6FDF8EE71}" type="datetimeFigureOut">
              <a:rPr lang="en-US" smtClean="0"/>
              <a:t>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226D8-6075-4F25-BE2F-577D73FEE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156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ABA10B-0EF4-441A-945E-08F6FDF8EE71}" type="datetimeFigureOut">
              <a:rPr lang="en-US" smtClean="0"/>
              <a:t>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A226D8-6075-4F25-BE2F-577D73FEE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843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Warm-up #1</a:t>
            </a:r>
            <a:endParaRPr lang="en-US" u="sng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 you think the growth of trade would change culture in Europe?</a:t>
            </a:r>
          </a:p>
          <a:p>
            <a:r>
              <a:rPr lang="en-US" dirty="0" smtClean="0"/>
              <a:t>What were the four great trade cities of Italy in the 1300s?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040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Academic Vocabulary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well do you know the word?</a:t>
            </a:r>
          </a:p>
          <a:p>
            <a:r>
              <a:rPr lang="en-US" dirty="0" smtClean="0"/>
              <a:t>Listen to the word and the description given. </a:t>
            </a:r>
          </a:p>
          <a:p>
            <a:r>
              <a:rPr lang="en-US" dirty="0" smtClean="0"/>
              <a:t>Write your own definition of the word. </a:t>
            </a:r>
          </a:p>
          <a:p>
            <a:r>
              <a:rPr lang="en-US" dirty="0" smtClean="0"/>
              <a:t>Draw a visual representation of the word. </a:t>
            </a:r>
          </a:p>
          <a:p>
            <a:r>
              <a:rPr lang="en-US" dirty="0" smtClean="0"/>
              <a:t>Brainstorm several other words that remind you of the term. Be sure not to use words or phrases from your definition. </a:t>
            </a:r>
          </a:p>
          <a:p>
            <a:r>
              <a:rPr lang="en-US" dirty="0" smtClean="0"/>
              <a:t>How well do you know the word now?</a:t>
            </a:r>
          </a:p>
        </p:txBody>
      </p:sp>
    </p:spTree>
    <p:extLst>
      <p:ext uri="{BB962C8B-B14F-4D97-AF65-F5344CB8AC3E}">
        <p14:creationId xmlns:p14="http://schemas.microsoft.com/office/powerpoint/2010/main" val="3238344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Academic Vocabulary 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Renaissance</a:t>
            </a:r>
          </a:p>
          <a:p>
            <a:r>
              <a:rPr lang="en-US" dirty="0"/>
              <a:t> </a:t>
            </a:r>
            <a:r>
              <a:rPr lang="en-US" i="1" dirty="0" smtClean="0"/>
              <a:t>The revival or rebirth of art, literature, and learning in Europe after the Middle Ages. Interest was renewed in Greek and Roman accomplishments with a focus on people. </a:t>
            </a:r>
          </a:p>
          <a:p>
            <a:r>
              <a:rPr lang="en-US" dirty="0" smtClean="0"/>
              <a:t>Humanism </a:t>
            </a:r>
          </a:p>
          <a:p>
            <a:r>
              <a:rPr lang="en-US" i="1" dirty="0"/>
              <a:t>  </a:t>
            </a:r>
            <a:r>
              <a:rPr lang="en-US" i="1" dirty="0" smtClean="0"/>
              <a:t>An emphasis on realistic human individuals as the topic in art and literature during the Renaissance.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527207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Renaissance Walk Through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/>
          </a:bodyPr>
          <a:lstStyle/>
          <a:p>
            <a:r>
              <a:rPr lang="en-US" dirty="0" smtClean="0"/>
              <a:t>Use the Renaissance Walk </a:t>
            </a:r>
            <a:r>
              <a:rPr lang="en-US" dirty="0"/>
              <a:t>T</a:t>
            </a:r>
            <a:r>
              <a:rPr lang="en-US" dirty="0" smtClean="0"/>
              <a:t>hrough to </a:t>
            </a:r>
            <a:r>
              <a:rPr lang="en-US" smtClean="0"/>
              <a:t>become familiar </a:t>
            </a:r>
            <a:r>
              <a:rPr lang="en-US" dirty="0" smtClean="0"/>
              <a:t>with the information we will be learning about in this unit.</a:t>
            </a:r>
          </a:p>
          <a:p>
            <a:r>
              <a:rPr lang="en-US" dirty="0" smtClean="0"/>
              <a:t>Use the visuals, captions, charts, maps, etc…to help you answer all the questions on your worksheet.</a:t>
            </a:r>
          </a:p>
          <a:p>
            <a:r>
              <a:rPr lang="en-US" dirty="0" smtClean="0"/>
              <a:t>Be sure to use complete sentences when you write your answers on page five of your notebook.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0844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197</Words>
  <Application>Microsoft Office PowerPoint</Application>
  <PresentationFormat>On-screen Show (4:3)</PresentationFormat>
  <Paragraphs>19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Warm-up #1</vt:lpstr>
      <vt:lpstr>Academic Vocabulary</vt:lpstr>
      <vt:lpstr>Academic Vocabulary </vt:lpstr>
      <vt:lpstr>Renaissance Walk Through</vt:lpstr>
    </vt:vector>
  </TitlesOfParts>
  <Company>WVUSD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Warm-up #1</dc:title>
  <dc:creator>Josephine Schaller</dc:creator>
  <cp:lastModifiedBy>Josephine Schaller</cp:lastModifiedBy>
  <cp:revision>6</cp:revision>
  <dcterms:created xsi:type="dcterms:W3CDTF">2013-02-12T15:48:30Z</dcterms:created>
  <dcterms:modified xsi:type="dcterms:W3CDTF">2013-02-12T17:11:22Z</dcterms:modified>
</cp:coreProperties>
</file>