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0A69A-8315-41F7-ABFE-B92295C716BD}" type="datetimeFigureOut">
              <a:rPr lang="en-US" smtClean="0"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C128C-EC5C-403A-9E04-9F84F84255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6096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00200" y="228600"/>
            <a:ext cx="601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Demographic Transition Model Review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536" y="685801"/>
            <a:ext cx="8586931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533400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 1 - High Fluctuating</a:t>
            </a:r>
          </a:p>
          <a:p>
            <a:r>
              <a:rPr lang="en-US" dirty="0" smtClean="0"/>
              <a:t>Birth Rate and Death rate are both high. Population growth is slow and fluctuating.</a:t>
            </a:r>
          </a:p>
          <a:p>
            <a:r>
              <a:rPr lang="en-US" b="1" dirty="0" smtClean="0"/>
              <a:t>Reasons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Birth Rate is high as a result of: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Lack of family planning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High Infant Mortality Rate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Need for workers in agriculture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Religious beliefs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Children as economic assets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Death Rate is high because of: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High levels of disease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Famine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Lack of clean water and sanitation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Lack of health care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War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Competition for food from predators such as rats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Lack of education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1954" y="1143000"/>
            <a:ext cx="4092046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Up Arrow 4"/>
          <p:cNvSpPr/>
          <p:nvPr/>
        </p:nvSpPr>
        <p:spPr>
          <a:xfrm>
            <a:off x="5486400" y="3733800"/>
            <a:ext cx="609600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animClr clrSpc="rgb"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990600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 2 - Early Expanding</a:t>
            </a:r>
          </a:p>
          <a:p>
            <a:r>
              <a:rPr lang="en-US" dirty="0" smtClean="0"/>
              <a:t>Birth Rate remains high. Death Rate is falling. Population begins to rise steadily.</a:t>
            </a:r>
          </a:p>
          <a:p>
            <a:r>
              <a:rPr lang="en-US" b="1" dirty="0" smtClean="0"/>
              <a:t>Reasons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Death Rate is falling as a result of: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Improved health care (e.g. Smallpox Vaccine)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Improved Hygiene (Water for drinking is boiled)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Improved sanitation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Improved food production and storage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Improved transport for food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Decreased Infant Mortality Rates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4269" y="1143000"/>
            <a:ext cx="419973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Up Arrow 3"/>
          <p:cNvSpPr/>
          <p:nvPr/>
        </p:nvSpPr>
        <p:spPr>
          <a:xfrm>
            <a:off x="6019800" y="3810000"/>
            <a:ext cx="7620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animClr clrSpc="rgb">
                                      <p:cBhvr>
                                        <p:cTn id="7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858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 3 - Late Expanding</a:t>
            </a:r>
          </a:p>
          <a:p>
            <a:r>
              <a:rPr lang="en-US" dirty="0" smtClean="0"/>
              <a:t>Birth Rate starts to fall. Death Rate continues to fall. Population rising.</a:t>
            </a:r>
          </a:p>
          <a:p>
            <a:r>
              <a:rPr lang="en-US" b="1" dirty="0" smtClean="0"/>
              <a:t>Reasons: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Family planning available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Lower Infant Mortality Rate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Increased mechanization reduces need for workers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Increased standard of living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Changing status of women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0774" y="2743200"/>
            <a:ext cx="441510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Up Arrow 3"/>
          <p:cNvSpPr/>
          <p:nvPr/>
        </p:nvSpPr>
        <p:spPr>
          <a:xfrm>
            <a:off x="6934200" y="5638800"/>
            <a:ext cx="609600" cy="762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animClr clrSpc="rgb">
                                      <p:cBhvr>
                                        <p:cTn id="7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858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 4 - Low Fluctuating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Birth Rate and Death Rate both low. Population steady.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Typical of USA; Sweden; Japan; Britain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057400"/>
            <a:ext cx="5138737" cy="363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Up Arrow 3"/>
          <p:cNvSpPr/>
          <p:nvPr/>
        </p:nvSpPr>
        <p:spPr>
          <a:xfrm>
            <a:off x="7467600" y="5334000"/>
            <a:ext cx="685800" cy="990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animClr clrSpc="rgb">
                                      <p:cBhvr>
                                        <p:cTn id="7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66"/>
                                      </p:to>
                                    </p:animClr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220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Janiak's</dc:creator>
  <cp:lastModifiedBy>Janiak's</cp:lastModifiedBy>
  <cp:revision>2</cp:revision>
  <dcterms:created xsi:type="dcterms:W3CDTF">2010-10-11T23:42:13Z</dcterms:created>
  <dcterms:modified xsi:type="dcterms:W3CDTF">2010-10-11T23:58:08Z</dcterms:modified>
</cp:coreProperties>
</file>