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A7EC6C4-BA6F-4D14-80BF-6C42D10E611E}" type="datetimeFigureOut">
              <a:rPr lang="en-US" smtClean="0"/>
              <a:pPr/>
              <a:t>5/8/2013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8844D0A-6FE8-46CF-870A-3317779EEB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2590800"/>
            <a:ext cx="8991600" cy="1752600"/>
          </a:xfrm>
        </p:spPr>
        <p:txBody>
          <a:bodyPr>
            <a:normAutofit/>
          </a:bodyPr>
          <a:lstStyle/>
          <a:p>
            <a:r>
              <a:rPr lang="en-US" sz="44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Sor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Juana Inez de la Cruz</a:t>
            </a:r>
            <a:endParaRPr lang="en-US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Hombres </a:t>
            </a:r>
            <a:r>
              <a:rPr lang="en-US" dirty="0" err="1" smtClean="0"/>
              <a:t>Necios</a:t>
            </a:r>
            <a:endParaRPr lang="en-US" dirty="0"/>
          </a:p>
        </p:txBody>
      </p:sp>
      <p:sp>
        <p:nvSpPr>
          <p:cNvPr id="19458" name="AutoShape 2" descr="data:image/jpeg;base64,/9j/4AAQSkZJRgABAQAAAQABAAD/2wCEAAkGBxQTEhUUExMWFhUWGBgVGBYWGBocFxwcGxsWGBsaGBcYHCggGBslHRgXITEhJSkrLi4uGB8zODMsNygtLiwBCgoKDg0OGxAQGywkICQ0LywsNDQ0MCwsLCwsNCwvLDQsNC80LCwsLDQsNCwsLCwsLCwtLCwsLCwsLCwsLCwsLP/AABEIAOEAoAMBIgACEQEDEQH/xAAcAAACAwEBAQEAAAAAAAAAAAAEBQIDBgEABwj/xABBEAABAgMFBQYEBQMCBQUAAAABAhEAAyEEEjFBUQUiYXGRBhMygaGxQsHR8BQjUnLhBzNigpIVorLC8TRDU2PS/8QAGgEAAwEBAQEAAAAAAAAAAAAAAgMEAQAFBv/EAC8RAAIBAwMDAgQGAwEAAAAAAAABAgMRIQQSMRNBUSKhMmGx8BQzcYGR0ULB4SP/2gAMAwEAAhEDEQA/APkaRFl2GydmJOBL3gnHXWlIXTkgKUnQkdC0bGalwMnRlD4im5FgEcEN9j2JKwm8AXKnxyuge/8AMdOairs6nS3uyFV3jHFQ7VZEi66U1BOER/CpYbgq+bUBOEB1UP8Awb8iS5HGh2bGlsK1GeT4CArZIAugMCo+mDwSqJuwupp3FXA9Pl9IfbEkzUJV+UreZi4BauuUEWCQkBgBzBY+Z4w0lDGoP+r211hc57lawylT6b3XyZC3yVpUb6ChySzUrpAkfSJKApJCimhxdWVIzfamyoQtJAYnEpFGajnXTkY2FW+BdSj3uJ7LtFaKE3k6E+xjQItAIB1gNVnDJLBivEDLd9KxZKms4yy5fxCZuMspHr6KU4PbKV12DQukSC4FQHwi1HpCmkerGVyZ0GMc7wDDHWOmkVKMClc6TsRWXim1TGSztxiUxUDSkX1v8I9YZFLlk1STfpXLLpYYD974cjFEyxoJO6klyS6yDUnGvyiyXbEHElrwU108OEcVaE3iaVrVJd6k/KD9S8nmtQlzZkBYkD4EeZP/AOuEHbOlgXboABJoMPg1cnlAotiP/CVY9Ytl7RlhqKoScDndwf8AbGSU2u5yVOOVYutcuqGNCG5u+Dco4mX4P9Y9/wCYqtG05ZIa/QZgY72p4xH/AItLpuro+md6mPGB2ztx95C3wXcvSnBsyR7wptifzEF6FJA4Nj7iDE7XQGoumPh+sA261JWkC6XFHp1ENpxkpZQmvKEoYY5sblIzp+nlDGSk5FTn/ENlhwrGVs21FoBF0Hnryi2R2hmpFUS1K/UUl+gIEE6cuxN1Y9zb2ScQXAUXIo1PLl84U9rrUCmZe/Q1WZycPm8JrL2nWEqC5YWSRdYBISKuKAvVvWF9qtSppvLApgkeEc9YxU3uydvTWBzLQO7QDkeOkvKKZ8t0kf5Bqcs8oqO2zQd2C2quXDhFZ2pSqE4v4iYUoT8FnUp2tf6hVnWSSCGIOMFpJ8oUjarqF5IAJqQTDR6R04tcnoaWspxw7tElrERmJpoMo4VxXMm0hdimUsO5SrOLbKnLWB1qi6zkjpBSWBNJreAytgzSWF3B8co5P2cuWAXSp1FO6XqACx6jrGvYGahTB7pIZ606HH1hVbRuoF0MJk0jDEBDNyBgoaiUnn75POWlhwhR+DOJYHStOZiH4M/qFeB+sStS3UlKVYkg449ecMrJ2bnTEhV9ABG7eJqzdK6w1z2q8mZOCcmoRvb5/wDRSmyAmqmPEU6vAy7KoO9PLnxi7aNnVLJQvFq40qdTBYnhSORSOLPDNztdARpwm3GSs17ifyiUsKJZKSToASegh/L2dJbAf71+edINs9llg7gAU9WUo0L0Z+ELlqYpcMVHRTvlmZ/ATqnuplKF0ENnnEZ1lWhu8QUvg7VZn9xGztCN5YYeEZn9PEwj26n+1TG9r/g2Jgaeoc5JW+7G1NLGEb3YDL2aoyu+vJCXIaruCzUi+0bFUiYZapgoCXCTkWzgm8f+Hk6Km+hBhptb/wBUttFEaO4gZVZXf7+1goUINLHj3uJTsQBiZimOqQNMn4x6ZsQAAmYqrEABOeqiWbjD9A/JNCN0jBj4ku8SnJ3AScpZrzW2fKE/iJ+R34enbj6iRfZpKVJSZiyVFqBIAwOeJrBFn2aUABK1K3bzKb/I0AFMNYdTqzEPVlBJfknJ8/OBlLAmDPdUOFLwb1gOtNrLGQpQpu8VZiVU8VBBBFTAFp2gRRKeuPkBDSal0ziU/ACC2mmsJrIBeK1YID+fwjq58oqp2abE6ivV+FPkKKS5SSCQQCRq1YMdhzp99IA2WXBJ1Jg9KnPAP7QM8YLNJmCl5NOsG8ggkbtQ27gCXOohTtAOE0YBc32Q/tDRIdSCBghWNPhFKimGELdoDcSf/smjLROnMxNS+Jffk6HxIX9nrGmZaFJWKFKj0je2WxB6slIIDnAi6KnhlGB7NTGtTuwZVcfSNxadlJmBRU+8PCxOIokhJqc2fCC1K9efkLpO0cYy/qJ+2uz7sorbeJDv165xiLKGSp9Ue8fQe1MhQshCiSQU5JbA1SU4u4FcGjAS/BM5J94o0v5bXzFV1eon8n/s+j2tAQu01ZrqjTAkqoNcoA2rIHfEkuVIlk6VCqiD9sJebawM0IPQn6wHtQ/mp4y5XsYgiWff0KZsoX1cBT/aIRdoZLJs7Uqv/sh8o/mK/bjqwhLt9Q7uSchf9kQ7Tt7199mIrpdN/fcql0sCxnemn0Hu8H7TlgWmlAUKNP8ATGXtW0JiQZLFABJKSGU5oXfKkWJ2jOCkLnXyk3kgqoWF281MnT1ip0JPP6+5EtVCLSzi3saiy/2zVjvk5nFDPE5i9wG98CHN0HNeRMUWQASiQHcLIbPwmJqU8oftS3VXpEbWf3LuxOfeBSCQCVBzkCwOJ68W4RWqXvAuwvKrxc0bJ4lbwVEDVYFXaqRnnhFrOsH9KlZY1U4+xGXwZbIpUzLqzoyDDDM/fKEVqmpEtKEqBJ3lEHOjD5eUN7ZM8KWYLAQpTGgarCFMnYk5WCU+a0j0Ji2ltSvJ2ItVveIq/Jfslrp5mDmfpAdgsUyWVXglmFQoH2gvPrGVGm3Zl+jb6UU1Zmqs6zeAAp3ZwH+A9IW7Q/tof/5ZuPFKYT23aE2XMWm+sXSQ1Oh3dIFm25SmdRPBuvwwENPJO4taiCd/BbYbYqTOMxKSpnA0rD6X2zmpDJlqFXYMz6s0ZQTefT+In3449B9IfKjGTu0IVa3D9kPdo9oZk9HdqQwVzx1hCmiZoNN1w/DGLUWmuJHkPSkRVaP3en0goQ24SOdVNqTfB9GtykmZOJSayg7HGoqNMoD2id+XQv3aMdBTBoxZ2msv+ZMqGJvY8+EQVbFHFazgKn+Yk/CS8j1qoGslTGmnQjPzhLt+Ye7lHQgM37OuEKV2riev8wPbJ15DOdcX8xDaencZJiq2qi4NI+wpts0y6SUlYKgbyaslmupvO5dgCrKMZ/VKQwsyyAFKVOcYFrkku1WwFK4w/wCzO2+9ld6paBdASsKUxCmF50k5mr8ozn9UJt78LV3E9XkVSgD5gQuhFqokBq2uk2u4m2dtZPchBCryUqSSGauFSYJl7QF0JZT3QHowq/nGWlkgwUhcVSoRvcno6ySST7GltW10m7uGhBqQ1AzekDTNuKdwgDE1JOJzhMpWDGIrVV4BaeC7DZ6l9g1FsWtQJIoKAUG6zP6mG9lnhkk3A+O8kFuTOIQbPTVRYnwsQdSXxiF9VWQSNbpPq3KOnSUsI6FfbFOWbmhVakZmWNWWK+n28DNhWEJmnIAeUNNn2lwxgHR2LBRpNVGc9rNntHZ8pXcTe5QTNSLzpJqkAGKxsmReUn8Mghne4pxuv5VhrtCWUWWWbqb0mcoGlLqsCxqP4MUy5R70ihcBIcB3u4PxdohlOS4fuUxhF9kKk7Ik3L3cIZJS7JU1X6lx7xRNscgKIEhDMPhNDn6xo9sIRLkpkoulQIUrR2xNcS5bQDjCsSCHcDBmb20guo+7f8gRhB5shTb7LKEtxKQkgiqQ32Ihs6woVJcykE3Vl2qWCm5EEQz23s6YiQd1wC5KbpDUdzq8T7O7OmKkOEKIaYHSlwcQGLVFTDN8unz3OcIbuFwYkLSpmQGxPTnHTMSCXR7UbGNdsz+nkxUm9NmiVMAH5d2837lAt0fziiX/AE6tZTeCpDad6X/6PePQ3wvyeful4XsZYEMN3zpqPlB02wlUtKykICiQkfEpI8SgBgkUD5k0jXyOxUhGKlzVJxSvcD/saqcMzCraE156h+lIAGWJfl4RCpVF/iHCN8MFsWxZYu1IIOJAIepDg4hgTlQGKu3G2EzESpRlgTZblUz4WOSP1JUGNcGAxhvYVK3kkABSQQVM6TUJJOKSQ+fvGb2vKC5sjRV1JfAi8B84GlN7/UbqaS6Xp+RbszsdOmIQtZTKSs7oUCVkMS9wCgNOuUQ252Zn2YXlC8gUKkg04qSatxFNWj7kqUCgBLC4pJ6E/J6cYH2jZgpJSUuCGINeuUb1p3v2EdCmlZcn56eJgvDDtFsk2acUMbpco5Aij5s4hfLihSUluRPtcZbWHSU0OGgh7LQe9lJfPAlnZRy/iEdlwAoz8NRD2SSJkssXKlO1cxpzAiSt/Z6lPMRfIsMq9duEbt57x0BYfeUQTZkhIXdYhRG69WbIkvjjDBIZRN3/ANpn8qe0CLBuFIfxE4Uq3U0gFJvuEqcYu6SNlJtC1ywlRCgTdN9QDgMQHJy824wMqYqW6phqd2WErSVMwSXukgKAYYs6jWghRs7aKkKckkH+fT6CH8jZ863hDKuSkFYVMUwxCQyHU6jQ0wrUwuNOzsyivGUcrgzky1KE1F0sH8IJKlcVKODaAdY+g2TYk2UkrUbqjUkovnkwBYcq+0Odk7ClWdF2VKFQL0wsVqbicM6NBws3BuRP1h7pxeWiHrY2r7/oSybei4e+AKtEJWoEcrnpAsrbElASEy1JALOUKSyXOShk7xpDLV+lXUxUUipW4SA5vEgNmXyHGBSVznO6AptrYYAkVA6M32xhL+OZ2wNSNOWhhRtrtKnvQEpaUzMPEA/irh+3TjFM21MXHI6RyszpQlFXGO17coSgQXY4554eUYjaNtAmhZ+J0qOWReH06c6VJ+BWB0MY/by91PM+g/mGwjd5Fym4RbXYcS7SQFGhvNU8NC7BvnCuzWgTLSk4pQARo4WhzXL6QiMwszltHpDHYAczWx7iYRzDH5QzpbU5CXqd9oJWR912XNO+DiFfQfWGE8MMIQbFXfvkGhWkvlduqL8mh+u0pHPFhUtxOCfTzhEeBsuTE9tdgfiEOkb6XKeZbrgzcY+UHdJBBBFCDiDoY+82+YSD+WptUqST0esfNO3Gy3aegAnwrpiPhUdDkeY0gqc9str7mVIuS3LlGcsc3D2Ih2hReWxYlZBbmIQyaNUZnGHwFUfv8ssxGVrX/koot7f4IJO+eEv75xXMog/vNOEFS5W8s/4KzbXI44QHMBuqdvF54GvKEp3KGsliExptlbZEqWlG/RyWUGcl8BlHz9FjVi6zyCvpDjZ9juVYjirE8xkBD5xSXJRTnKv6ZQsv1NsntIcu8/3J+ZixHaVvim9Un5xmJZ0iarWU0cE6XU+rj0hG6XBS9BRWbe5qz2pADmZNA8vkawBtjtWlcpSUzVqJYXVBgRjjpGTtM4qLk/TkAMIFUINQvyxE9NST9KJKU5JNSS5JgqVthAF1Skvg79DGetUwrUQ+6MopJGlIp6SfJ5tfVJ3ilg0lo20kA7yFPkkE9WLRmrdaisjIB6dIhMVFDwyFNRyebVqt4OGNL2FsC5k1ZSAwQUG87G9RqZ4dYz0uWVEJSHJoI+tdlNmCzSUv4jU+cDXmlG3k7TU3KV/B7sqZiECUop3kpSboNO7vJIIvG8S2WkauzhOFaY3gx5kQBstKLHLvzyApSlqKnO4lSlKArzD59IRWzteFL7yWpBSgkXa3lJzDAboOSiRhhEidy/ax/tIqQykklBNQatx1bzjN9oZPeSJrU3CQ2FK/KNFalg1FUqAPDezhNcDMcFAgjm4PzjJcmLg+Tp3qDrwhp+OIIpgXHpxwwgKZYzKmrlKxQ6X1bA+YYxFUss+UWSSkTU5yghqnaPAZjDnx4xXNtoOQrU+v1heEkDLXCKpqyDlC1SiPeqklk0iLUhsT0guzTJaiASXOTN65QkaLpMzeHAiFypo9uOolwxvOnjBAYa5nzgRauMcSfnHFQMVYe5s4RFZFYmpUVPBoTKQvnWU3i1QcoEtBADPV8BXqRF+0bXW6k8z8ops2yZ0zwSlniQw6mKY8Xkz5/UygpONNXBVKeORrNn9iFn+7MSmmCakcQo0Eamw9mJEtSJaEAmYby1rqSiWxUE3tSUjBt6Fy1EFxkTDTTl8WBX2M7KqDzZia5PgBmBk8bYskpKyAkEq/2gqPoDDIo1UVeTDyjL9siwAqB3VpLuAPDLHz9Ykm3LLLqUVGyQN/US0lUghiDuqIzAJQPQqAj57s1QC21xIPoRG67R2BS1AqIKZikS2LndAKhUaqSk+UZTa1jEhN5viGb0esMoyW3b5BrL1bvBvtkzyqyorVIKD5Ej5RSZuuDs+j4eohb2StT35ZL/GnkQAfUA+cF2wUW3A+sBK9zsGT7ZymtAU1VoL80lj6EQjPh8/rGk7YrvKlqUaXR5OK+oEZmYpP6oppu8UTTVmz0w08mgeZjElLGoiClQ1YESdxveiyQr3EUmLrP8xC3we/F+oOKsecVqMcWupjylQpIrlIgV4wLbLVdoMY5arYEUFVH04mFMya5JMOhC+WeXq9YoemLz9DXdkrFKCBNmeIk1Z2jXTZqACb2HXzrGO7Oq/KSOf1+cOVAbuDEiJKl97uLppbFY0OyrLe3jV8ATgMif5g2RKCrTMUK3JaJT1Z1FSyGwwu8aiBdj2oqCgKAkAU0dyfQdYK2KpRExY+OdMVlgD3Yw4IELQdxndU0Zntcp0tjuTx5GW59UiNTNmkAJHiOuAGvGMn2imFU6ShLqBE18KulCTxzHXCCkDHklb54WqWo+DvEk10QtRbkPcRju29tIAlkXSovd4BjX0jYnY4SpDrUtSRcS4ACQSHDJG87YmtIxXbmReUJuiiDyVgeobzjtPbqIzUNqm7C3s7tQy1p/x9UnLyjfTw68aKTjzwj5RKmFKgRH0PYFt72SB8UsU1KRR/I+4inUQs1JEunqbo2fYU9payQf0kCMjG17RjdVoSD1rGMmBjDKPArULNyDx2PCPKhxONknGLE/OBkGsEjCFM9+DuXTMYFttquhh4j6fzHbXNISSOHrCgl/ONhC+WJ1mqcPTHlnFEmIx4x4Q88Y0+wZtLvAGHAWyhpVTffOMxswmhGIjT7PdZdR+nLrENZWZ6lF3ijSbKBQgDM1PnlHdkTVJExJUXTNmaChVfTg2IU/nHZa2ABzii1S1BXeSyLxASpKiyVAO1fhUHLauxyafsN7jBU81vE11rAOzCZlpUsikpASP3LcluQSnrA1ptM83QmSkOWKlrSWDGpSk1rlzhnZJXcySLzqUbylZqJxJ00A0Agb25NQRKVeWVPhX76Rm9uWJMyQoH/JL+bg9Y0NnDIWScd33heBeTMHH5Rqlbgxq58hmpILEVhzsDaCpZvJqUl2yINFJPAiObaseYd0uDyGBhVJUQXEejdVIHmW6NQ3W2ilaLyapIcPpoeOXlGLtqGIh9sq2XpZll8yH/AOYeoMKbYHHr0xhdP0uw2rZxugABo4oxJUQVDyQ6k8YZ2KY6RwMKgYskTynDP7EdKN0Uaet053fAdtKaPDniYXkx5SncnExxIjYqyArVXVnuPER2OkRwmNFBlgnMRwLxudmSiANTWMTsWy95NAyFT984+g2dMR6lq56GlvtuHAx5K8ojFspL9YlbwVJFtnluXIcCIWpeWT+0EYCkArLqFavC7BXDgDdSMyHhfZjdUsYu3zHyhij9ROX20K55CZnNOmh/mC23BbEG0LMRMVTxB69D8oyW07GZSsN01T9OYjf7SqpKiGxyyIr7CM52qtKLgQwKypxqkZk6E4RXp27kWqSsJ9nTrgCv0rryI+gMX25F1S0k4EkH19QYAsk26FA4KbqH+pg2au+l8SkMeKRmOIFOTQ9r1CYu8LComIkwwVZrybwS2P3/ADAKxBp3Eyi0STJOkeMgxpJuz2SSlSX/AEh3DZOzHrCXaIci6CxFQNYGFXc8FVXTdNXYGqWRWJypZIfER66pmuq6H6QXIsxA3nBxI9oNyshFOnulgpVIOkVKlGGaZOsRui8BA7x706HvZfZ92UJmay54JDgfPrGjlqpSMrsy1qk08STih8Cc0nU5jCkaHZs9MyqFPqMxzBiSpFyd0UQ/81Z8BvlFyZrU19IrKHfWn3wixg1YnlGXgaqkfJaJriKJDO7RGbaUoS5ITxNPeFUzbUp/7gPIKI6gQcKb7gyqJ8IfLmnNmHGFlvtSEFBUoJBJS5bT+IHX2jk/CiYvyCR/zF/SEW056pyry0gAA3UioS+bnEnWGxjGPINpz+Q12jakAb0wFJcAJUCTyAjHps1HOOcMEJTyPKJFIeGbtvAPRXfIvEgMzCIGVdLpLH7xhgqW+EU/hlM7HpBKfkyVNPsBqvEeItpVogLEo1qfKGlnsmaqDTPyEHzJctg5xDMFCnN8YGVa3BsNKp8jBC5bFg7HTLlHp05AZs6lh8tYFkqIOKgHBdwza4waUA43rzZqHPGJ3ErfJOyzq7qDwoTXzoSdIztvWe8W4q7V5DLzjR2d2IN1hqujeWHlGa20sJmkZUwL5anGDor1CqkksgsxXCIFQxNKRPvr1Ak+g9XePCWl95n9PLSKSdvuiaJylHdS/MtF6EzU711NNCXDcYtktjF6JwIyhUpeEURTay/oTRti0JFXIDByEq9w4js/bE9QcTGHBKUn/pceRiK5gzHBvswOJSSlipQGj/MYwF14OslyVTHqpRJ41Ua8ThHRJWz3R5kk+kXybMmm8pndiRw1qIJVaA7YHyrHOfgK37An4ZYHw4OzfzFSypJ3kkDF01HTGD1WgZV99Y4uaCMOGXH6xik+6Na8MXS9cRg4wjswg1Ajy0pBdLgv15xWZg0I6HpWGWuLdrB1lLTEcw+n8xoZqhU1DfCE59GHrGPl2lIUAAaEO59GhvMtwbAOzeJWfPL6wmpB4NjJPgNtk9RoBzZA4ZwutJKaueQS0TmTznd60P8AMDWm0JKWF1tCo/SsLUQ0ycnBPIe8FT/i+8o7HoezZcl1l8Sv3f8AbGa7Sf3VchHo9DKHxkup/LB0RJfiP3pHo9FHck7BFn8PlF0jLl849HoTIth2/QlK+aY5Ix+9I9HoDyEwhOPn9Yqm5ch849HoFDCk4j70iYy849HoJgsrVjAc3E/esej0HEmqcEbB4xzTGjn+Pp7CPR6BrfEbp/gLZvh/1fKFFu8I5mPR6Ex5Hs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9460" name="AutoShape 4" descr="http://www.myhero.com/images/guest/g8238/hero8616/g8238_u5422_sor_juana_inez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9462" name="AutoShape 6" descr="http://www.myhero.com/images/guest/g8238/hero8616/g8238_u5422_sor_juana_inez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9464" name="AutoShape 8" descr="http://www.myhero.com/images/guest/g8238/hero8616/g8238_u5422_sor_juana_inez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9466" name="AutoShape 10" descr="http://www.myhero.com/images/guest/g8238/hero8616/g8238_u5422_sor_juana_inez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9468" name="AutoShape 12" descr="http://www.myhero.com/images/guest/g8238/hero8616/g8238_u5422_sor_juana_inez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" name="Picture 9" descr="g8238_u5422_sor_juana_ine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1400" y="3962400"/>
            <a:ext cx="2209800" cy="24376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Sor</a:t>
            </a:r>
            <a:r>
              <a:rPr lang="en-US" dirty="0" smtClean="0"/>
              <a:t> Juana de la Cruz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Mexico, </a:t>
            </a:r>
            <a:r>
              <a:rPr lang="en-US" dirty="0" err="1" smtClean="0"/>
              <a:t>siglo</a:t>
            </a:r>
            <a:r>
              <a:rPr lang="en-US" dirty="0" smtClean="0"/>
              <a:t> XVLL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noviembre</a:t>
            </a:r>
            <a:r>
              <a:rPr lang="en-US" dirty="0" smtClean="0"/>
              <a:t> 1951- </a:t>
            </a:r>
            <a:r>
              <a:rPr lang="en-US" dirty="0" err="1" smtClean="0"/>
              <a:t>abril</a:t>
            </a:r>
            <a:r>
              <a:rPr lang="en-US" dirty="0" smtClean="0"/>
              <a:t> 1995</a:t>
            </a:r>
          </a:p>
          <a:p>
            <a:r>
              <a:rPr lang="en-US" dirty="0" smtClean="0"/>
              <a:t>“</a:t>
            </a:r>
            <a:r>
              <a:rPr lang="en-US" dirty="0" err="1" smtClean="0"/>
              <a:t>hija</a:t>
            </a:r>
            <a:r>
              <a:rPr lang="en-US" dirty="0" smtClean="0"/>
              <a:t> de la </a:t>
            </a:r>
            <a:r>
              <a:rPr lang="en-US" dirty="0" err="1" smtClean="0"/>
              <a:t>iglesia</a:t>
            </a:r>
            <a:r>
              <a:rPr lang="en-US" dirty="0" smtClean="0"/>
              <a:t>”</a:t>
            </a:r>
          </a:p>
          <a:p>
            <a:r>
              <a:rPr lang="en-US" dirty="0" smtClean="0"/>
              <a:t>Se </a:t>
            </a:r>
            <a:r>
              <a:rPr lang="en-US" dirty="0" err="1" smtClean="0"/>
              <a:t>crio</a:t>
            </a:r>
            <a:r>
              <a:rPr lang="en-US" dirty="0" smtClean="0"/>
              <a:t> con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abuelo</a:t>
            </a:r>
            <a:r>
              <a:rPr lang="en-US" dirty="0" smtClean="0"/>
              <a:t> en </a:t>
            </a:r>
            <a:r>
              <a:rPr lang="en-US" dirty="0" err="1" smtClean="0"/>
              <a:t>una</a:t>
            </a:r>
            <a:r>
              <a:rPr lang="en-US" dirty="0" smtClean="0"/>
              <a:t> hacienda</a:t>
            </a:r>
          </a:p>
          <a:p>
            <a:r>
              <a:rPr lang="en-US" dirty="0" err="1" smtClean="0"/>
              <a:t>Dedica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bida</a:t>
            </a:r>
            <a:r>
              <a:rPr lang="en-US" dirty="0" smtClean="0"/>
              <a:t> a alas </a:t>
            </a:r>
            <a:r>
              <a:rPr lang="en-US" dirty="0" err="1" smtClean="0"/>
              <a:t>monjas</a:t>
            </a:r>
            <a:r>
              <a:rPr lang="en-US" dirty="0" smtClean="0"/>
              <a:t> </a:t>
            </a:r>
            <a:r>
              <a:rPr lang="en-US" dirty="0" err="1" smtClean="0"/>
              <a:t>enfermas</a:t>
            </a:r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Juega</a:t>
            </a:r>
            <a:r>
              <a:rPr lang="en-US" dirty="0" smtClean="0"/>
              <a:t> con </a:t>
            </a:r>
            <a:r>
              <a:rPr lang="en-US" dirty="0" err="1" smtClean="0"/>
              <a:t>palabras</a:t>
            </a:r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Returencanos</a:t>
            </a:r>
            <a:endParaRPr lang="en-US" dirty="0" smtClean="0"/>
          </a:p>
          <a:p>
            <a:r>
              <a:rPr lang="en-US" dirty="0" smtClean="0"/>
              <a:t> XX </a:t>
            </a:r>
            <a:r>
              <a:rPr lang="en-US" dirty="0" err="1" smtClean="0"/>
              <a:t>cuando</a:t>
            </a:r>
            <a:r>
              <a:rPr lang="en-US" dirty="0" smtClean="0"/>
              <a:t> </a:t>
            </a:r>
            <a:r>
              <a:rPr lang="en-US" dirty="0" err="1" smtClean="0"/>
              <a:t>pudieron</a:t>
            </a:r>
            <a:r>
              <a:rPr lang="en-US" dirty="0" smtClean="0"/>
              <a:t> </a:t>
            </a:r>
            <a:r>
              <a:rPr lang="en-US" dirty="0" err="1" smtClean="0"/>
              <a:t>optener</a:t>
            </a:r>
            <a:r>
              <a:rPr lang="en-US" dirty="0" smtClean="0"/>
              <a:t> un valor de </a:t>
            </a:r>
            <a:r>
              <a:rPr lang="en-US" dirty="0" err="1" smtClean="0"/>
              <a:t>sus</a:t>
            </a:r>
            <a:r>
              <a:rPr lang="en-US" dirty="0" smtClean="0"/>
              <a:t> a </a:t>
            </a:r>
            <a:r>
              <a:rPr lang="en-US" dirty="0" err="1" smtClean="0"/>
              <a:t>sus</a:t>
            </a:r>
            <a:r>
              <a:rPr lang="en-US" dirty="0" smtClean="0"/>
              <a:t> </a:t>
            </a:r>
            <a:r>
              <a:rPr lang="en-US" dirty="0" err="1" smtClean="0"/>
              <a:t>objetivos</a:t>
            </a:r>
            <a:r>
              <a:rPr lang="en-US" dirty="0" smtClean="0"/>
              <a:t> y </a:t>
            </a:r>
            <a:r>
              <a:rPr lang="en-US" dirty="0" err="1" smtClean="0"/>
              <a:t>valores</a:t>
            </a:r>
            <a:endParaRPr lang="en-US" dirty="0"/>
          </a:p>
        </p:txBody>
      </p:sp>
      <p:pic>
        <p:nvPicPr>
          <p:cNvPr id="4" name="Picture 3" descr="g8238_u5422_sor_juana_ine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77000" y="1676400"/>
            <a:ext cx="1347386" cy="14862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proposito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 En la </a:t>
            </a:r>
            <a:r>
              <a:rPr lang="es-MX" dirty="0" smtClean="0"/>
              <a:t>obra</a:t>
            </a:r>
            <a:r>
              <a:rPr lang="en-US" dirty="0" smtClean="0"/>
              <a:t> </a:t>
            </a:r>
            <a:r>
              <a:rPr lang="en-US" dirty="0" err="1" smtClean="0"/>
              <a:t>ella</a:t>
            </a:r>
            <a:r>
              <a:rPr lang="en-US" dirty="0" smtClean="0"/>
              <a:t> </a:t>
            </a:r>
            <a:r>
              <a:rPr lang="en-US" dirty="0" err="1" smtClean="0"/>
              <a:t>cuestiona</a:t>
            </a:r>
            <a:r>
              <a:rPr lang="en-US" dirty="0" smtClean="0"/>
              <a:t> a los hombres y la </a:t>
            </a:r>
            <a:r>
              <a:rPr lang="en-US" dirty="0" err="1" smtClean="0"/>
              <a:t>manera</a:t>
            </a:r>
            <a:r>
              <a:rPr lang="en-US" dirty="0" smtClean="0"/>
              <a:t> en  la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tratan</a:t>
            </a:r>
            <a:r>
              <a:rPr lang="en-US" dirty="0" smtClean="0"/>
              <a:t> y se </a:t>
            </a:r>
            <a:r>
              <a:rPr lang="en-US" dirty="0" err="1" smtClean="0"/>
              <a:t>expresan</a:t>
            </a:r>
            <a:r>
              <a:rPr lang="en-US" dirty="0" smtClean="0"/>
              <a:t> de </a:t>
            </a:r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miujer</a:t>
            </a:r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Diciendo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los </a:t>
            </a:r>
            <a:r>
              <a:rPr lang="en-US" dirty="0" err="1" smtClean="0"/>
              <a:t>culpables</a:t>
            </a:r>
            <a:r>
              <a:rPr lang="en-US" dirty="0" smtClean="0"/>
              <a:t> son los hombres </a:t>
            </a:r>
            <a:r>
              <a:rPr lang="en-US" dirty="0" err="1" smtClean="0"/>
              <a:t>ylas</a:t>
            </a:r>
            <a:r>
              <a:rPr lang="en-US" dirty="0" smtClean="0"/>
              <a:t> </a:t>
            </a:r>
            <a:r>
              <a:rPr lang="en-US" dirty="0" err="1" smtClean="0"/>
              <a:t>mujerer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creer</a:t>
            </a:r>
            <a:r>
              <a:rPr lang="en-US" dirty="0" smtClean="0"/>
              <a:t> de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promesas</a:t>
            </a:r>
            <a:r>
              <a:rPr lang="en-US" dirty="0" smtClean="0"/>
              <a:t> y </a:t>
            </a:r>
            <a:r>
              <a:rPr lang="en-US" dirty="0" err="1" smtClean="0"/>
              <a:t>palabras</a:t>
            </a:r>
            <a:r>
              <a:rPr lang="en-US" dirty="0" smtClean="0"/>
              <a:t> de los hombres.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Defiende</a:t>
            </a:r>
            <a:r>
              <a:rPr lang="en-US" dirty="0" smtClean="0"/>
              <a:t> a la </a:t>
            </a:r>
            <a:r>
              <a:rPr lang="en-US" dirty="0" err="1" smtClean="0"/>
              <a:t>mujer</a:t>
            </a:r>
            <a:r>
              <a:rPr lang="en-US" dirty="0" smtClean="0"/>
              <a:t> de la </a:t>
            </a:r>
            <a:r>
              <a:rPr lang="en-US" dirty="0" err="1" smtClean="0"/>
              <a:t>sociedad</a:t>
            </a:r>
            <a:r>
              <a:rPr lang="en-US" dirty="0" smtClean="0"/>
              <a:t> del </a:t>
            </a:r>
            <a:r>
              <a:rPr lang="en-US" dirty="0" err="1" smtClean="0"/>
              <a:t>siglo</a:t>
            </a:r>
            <a:r>
              <a:rPr lang="en-US" dirty="0" smtClean="0"/>
              <a:t> XVLL y </a:t>
            </a:r>
            <a:r>
              <a:rPr lang="en-US" dirty="0" err="1" smtClean="0"/>
              <a:t>critica</a:t>
            </a:r>
            <a:r>
              <a:rPr lang="en-US" dirty="0" smtClean="0"/>
              <a:t> el machismo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Poema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953000" cy="4525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Hombres </a:t>
            </a:r>
            <a:r>
              <a:rPr lang="en-US" dirty="0" err="1" smtClean="0"/>
              <a:t>necios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acusais</a:t>
            </a:r>
            <a:r>
              <a:rPr lang="en-US" dirty="0" smtClean="0"/>
              <a:t>   </a:t>
            </a:r>
          </a:p>
          <a:p>
            <a:pPr>
              <a:buNone/>
            </a:pPr>
            <a:r>
              <a:rPr lang="en-US" dirty="0" smtClean="0"/>
              <a:t>a la </a:t>
            </a:r>
            <a:r>
              <a:rPr lang="en-US" dirty="0" err="1" smtClean="0"/>
              <a:t>mujer</a:t>
            </a:r>
            <a:r>
              <a:rPr lang="en-US" dirty="0" smtClean="0"/>
              <a:t> sin </a:t>
            </a:r>
            <a:r>
              <a:rPr lang="en-US" dirty="0" err="1" smtClean="0"/>
              <a:t>razon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Si </a:t>
            </a:r>
            <a:r>
              <a:rPr lang="en-US" dirty="0" err="1" smtClean="0"/>
              <a:t>ver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sois</a:t>
            </a:r>
            <a:r>
              <a:rPr lang="en-US" dirty="0" smtClean="0"/>
              <a:t> la </a:t>
            </a:r>
            <a:r>
              <a:rPr lang="en-US" dirty="0" err="1" smtClean="0"/>
              <a:t>ocasion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De </a:t>
            </a:r>
            <a:r>
              <a:rPr lang="en-US" dirty="0" err="1" smtClean="0"/>
              <a:t>lomismo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culpais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Si con </a:t>
            </a:r>
            <a:r>
              <a:rPr lang="en-US" dirty="0" err="1" smtClean="0"/>
              <a:t>ansid</a:t>
            </a:r>
            <a:r>
              <a:rPr lang="en-US" dirty="0" smtClean="0"/>
              <a:t> sin </a:t>
            </a:r>
            <a:r>
              <a:rPr lang="en-US" dirty="0" err="1" smtClean="0"/>
              <a:t>igual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err="1" smtClean="0"/>
              <a:t>Solicitais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desden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err="1" smtClean="0"/>
              <a:t>Porque</a:t>
            </a:r>
            <a:r>
              <a:rPr lang="en-US" dirty="0" smtClean="0"/>
              <a:t> </a:t>
            </a:r>
            <a:r>
              <a:rPr lang="en-US" dirty="0" err="1" smtClean="0"/>
              <a:t>quereis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obren</a:t>
            </a:r>
            <a:r>
              <a:rPr lang="en-US" dirty="0" smtClean="0"/>
              <a:t> </a:t>
            </a:r>
            <a:r>
              <a:rPr lang="en-US" dirty="0" err="1" smtClean="0"/>
              <a:t>bien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Si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incitais</a:t>
            </a:r>
            <a:r>
              <a:rPr lang="en-US" dirty="0" smtClean="0"/>
              <a:t> al mal?</a:t>
            </a:r>
            <a:endParaRPr lang="en-US" dirty="0"/>
          </a:p>
        </p:txBody>
      </p:sp>
      <p:pic>
        <p:nvPicPr>
          <p:cNvPr id="6" name="Picture 5" descr="tumblr_lxfrvafRXH1r9j0tbo1_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0" y="2438400"/>
            <a:ext cx="3302000" cy="2476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dirty="0" err="1" smtClean="0"/>
              <a:t>Paret</a:t>
            </a:r>
            <a:r>
              <a:rPr lang="en-US" dirty="0" smtClean="0"/>
              <a:t>  1:   se </a:t>
            </a:r>
            <a:r>
              <a:rPr lang="en-US" dirty="0" err="1" smtClean="0"/>
              <a:t>dirige</a:t>
            </a:r>
            <a:r>
              <a:rPr lang="en-US" dirty="0" smtClean="0"/>
              <a:t> a los hombres </a:t>
            </a:r>
            <a:r>
              <a:rPr lang="en-US" dirty="0" err="1" smtClean="0"/>
              <a:t>tontos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acusan</a:t>
            </a:r>
            <a:r>
              <a:rPr lang="en-US" dirty="0" smtClean="0"/>
              <a:t> a la </a:t>
            </a:r>
            <a:r>
              <a:rPr lang="en-US" dirty="0" err="1" smtClean="0"/>
              <a:t>mujer</a:t>
            </a:r>
            <a:r>
              <a:rPr lang="en-US" dirty="0" smtClean="0"/>
              <a:t>  </a:t>
            </a:r>
          </a:p>
          <a:p>
            <a:r>
              <a:rPr lang="en-US" dirty="0" smtClean="0"/>
              <a:t>Parte 2:   </a:t>
            </a:r>
            <a:r>
              <a:rPr lang="en-US" dirty="0" err="1" smtClean="0"/>
              <a:t>espesifica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los hombres </a:t>
            </a:r>
            <a:r>
              <a:rPr lang="en-US" dirty="0" err="1" smtClean="0"/>
              <a:t>hacian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mujeress</a:t>
            </a:r>
            <a:r>
              <a:rPr lang="en-US" dirty="0" smtClean="0"/>
              <a:t> </a:t>
            </a:r>
            <a:r>
              <a:rPr lang="en-US" dirty="0" err="1" smtClean="0"/>
              <a:t>perdieran</a:t>
            </a:r>
            <a:r>
              <a:rPr lang="en-US" dirty="0" smtClean="0"/>
              <a:t> el </a:t>
            </a:r>
            <a:r>
              <a:rPr lang="en-US" dirty="0" err="1" smtClean="0"/>
              <a:t>honra</a:t>
            </a:r>
            <a:endParaRPr lang="en-US" dirty="0" smtClean="0"/>
          </a:p>
          <a:p>
            <a:r>
              <a:rPr lang="en-US" dirty="0" smtClean="0"/>
              <a:t>Parte 3:   el </a:t>
            </a:r>
            <a:r>
              <a:rPr lang="en-US" dirty="0" err="1" smtClean="0"/>
              <a:t>poema</a:t>
            </a:r>
            <a:r>
              <a:rPr lang="en-US" dirty="0" smtClean="0"/>
              <a:t> </a:t>
            </a:r>
            <a:r>
              <a:rPr lang="en-US" dirty="0" err="1" smtClean="0"/>
              <a:t>conclulle</a:t>
            </a:r>
            <a:r>
              <a:rPr lang="en-US" dirty="0" smtClean="0"/>
              <a:t> </a:t>
            </a:r>
            <a:r>
              <a:rPr lang="en-US" dirty="0" err="1" smtClean="0"/>
              <a:t>dando</a:t>
            </a:r>
            <a:r>
              <a:rPr lang="en-US" dirty="0" smtClean="0"/>
              <a:t> un </a:t>
            </a:r>
            <a:r>
              <a:rPr lang="en-US" dirty="0" err="1" smtClean="0"/>
              <a:t>consejo</a:t>
            </a:r>
            <a:r>
              <a:rPr lang="en-US" dirty="0" smtClean="0"/>
              <a:t> a los </a:t>
            </a:r>
            <a:r>
              <a:rPr lang="en-US" dirty="0" err="1" smtClean="0"/>
              <a:t>homres</a:t>
            </a:r>
            <a:r>
              <a:rPr lang="en-US" dirty="0" smtClean="0"/>
              <a:t>: </a:t>
            </a:r>
            <a:r>
              <a:rPr lang="en-US" dirty="0" err="1" smtClean="0"/>
              <a:t>ella</a:t>
            </a:r>
            <a:r>
              <a:rPr lang="en-US" dirty="0" smtClean="0"/>
              <a:t> les dice a los hombres </a:t>
            </a:r>
            <a:r>
              <a:rPr lang="en-US" dirty="0" err="1" smtClean="0"/>
              <a:t>que</a:t>
            </a:r>
            <a:r>
              <a:rPr lang="en-US" dirty="0" smtClean="0"/>
              <a:t> no se </a:t>
            </a:r>
            <a:r>
              <a:rPr lang="en-US" dirty="0" err="1" smtClean="0"/>
              <a:t>quejen</a:t>
            </a:r>
            <a:r>
              <a:rPr lang="en-US" dirty="0" smtClean="0"/>
              <a:t> sin </a:t>
            </a:r>
            <a:r>
              <a:rPr lang="en-US" dirty="0" err="1" smtClean="0"/>
              <a:t>razon</a:t>
            </a:r>
            <a:r>
              <a:rPr lang="en-US" dirty="0" smtClean="0"/>
              <a:t> y </a:t>
            </a:r>
            <a:r>
              <a:rPr lang="en-US" dirty="0" err="1" smtClean="0"/>
              <a:t>finalmente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explica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los 3 </a:t>
            </a:r>
            <a:r>
              <a:rPr lang="en-US" dirty="0" err="1" smtClean="0"/>
              <a:t>enemigos</a:t>
            </a:r>
            <a:r>
              <a:rPr lang="en-US" dirty="0" smtClean="0"/>
              <a:t> son ( carne, </a:t>
            </a:r>
            <a:r>
              <a:rPr lang="en-US" dirty="0" err="1" smtClean="0"/>
              <a:t>diablo</a:t>
            </a:r>
            <a:r>
              <a:rPr lang="en-US" dirty="0" smtClean="0"/>
              <a:t>, y </a:t>
            </a:r>
            <a:r>
              <a:rPr lang="en-US" dirty="0" err="1" smtClean="0"/>
              <a:t>mundo</a:t>
            </a:r>
            <a:r>
              <a:rPr lang="en-US" dirty="0" smtClean="0"/>
              <a:t>) </a:t>
            </a:r>
            <a:r>
              <a:rPr lang="en-US" dirty="0" err="1" smtClean="0"/>
              <a:t>siempre</a:t>
            </a:r>
            <a:r>
              <a:rPr lang="en-US" dirty="0" smtClean="0"/>
              <a:t> </a:t>
            </a:r>
            <a:r>
              <a:rPr lang="en-US" dirty="0" err="1" smtClean="0"/>
              <a:t>han</a:t>
            </a:r>
            <a:r>
              <a:rPr lang="en-US" dirty="0" smtClean="0"/>
              <a:t> </a:t>
            </a:r>
            <a:r>
              <a:rPr lang="en-US" dirty="0" err="1" smtClean="0"/>
              <a:t>formado</a:t>
            </a:r>
            <a:r>
              <a:rPr lang="en-US" dirty="0" smtClean="0"/>
              <a:t> parte del hombre.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Temas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Construccion</a:t>
            </a:r>
            <a:r>
              <a:rPr lang="en-US" dirty="0" smtClean="0"/>
              <a:t> del </a:t>
            </a:r>
            <a:r>
              <a:rPr lang="en-US" dirty="0" err="1" smtClean="0"/>
              <a:t>genero</a:t>
            </a:r>
            <a:endParaRPr lang="en-US" dirty="0" smtClean="0"/>
          </a:p>
          <a:p>
            <a:r>
              <a:rPr lang="en-US" dirty="0" err="1" smtClean="0"/>
              <a:t>Creacion</a:t>
            </a:r>
            <a:r>
              <a:rPr lang="en-US" dirty="0" smtClean="0"/>
              <a:t> </a:t>
            </a:r>
            <a:r>
              <a:rPr lang="en-US" dirty="0" err="1" smtClean="0"/>
              <a:t>literaria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subtemas</a:t>
            </a:r>
            <a:r>
              <a:rPr lang="en-US" dirty="0" smtClean="0"/>
              <a:t> </a:t>
            </a:r>
          </a:p>
          <a:p>
            <a:r>
              <a:rPr lang="en-US" dirty="0" smtClean="0"/>
              <a:t>machismo</a:t>
            </a:r>
          </a:p>
          <a:p>
            <a:r>
              <a:rPr lang="en-US" dirty="0" err="1" smtClean="0"/>
              <a:t>Desigualdad</a:t>
            </a:r>
            <a:endParaRPr lang="en-US" dirty="0" smtClean="0"/>
          </a:p>
          <a:p>
            <a:r>
              <a:rPr lang="en-US" dirty="0" err="1" smtClean="0"/>
              <a:t>Injusticia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mtClean="0"/>
              <a:t>Preguntas</a:t>
            </a:r>
            <a:endParaRPr lang="es-MX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MX" dirty="0" smtClean="0"/>
              <a:t> Porque ella siente que es necesario que exprese su opinión de los hombres?</a:t>
            </a:r>
          </a:p>
          <a:p>
            <a:r>
              <a:rPr lang="es-MX" dirty="0" smtClean="0"/>
              <a:t> Piensas que la sociedad en la que ella vivía y baso el poema es igual a la de este tiempo?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355</TotalTime>
  <Words>287</Words>
  <Application>Microsoft Office PowerPoint</Application>
  <PresentationFormat>On-screen Show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Civic</vt:lpstr>
      <vt:lpstr>Hombres Necios</vt:lpstr>
      <vt:lpstr>Sor Juana de la Cruz</vt:lpstr>
      <vt:lpstr>proposito</vt:lpstr>
      <vt:lpstr>Poema</vt:lpstr>
      <vt:lpstr>Slide 5</vt:lpstr>
      <vt:lpstr>Temas</vt:lpstr>
      <vt:lpstr>Preguntas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Hombres Nesios</dc:title>
  <dc:creator>Jesus</dc:creator>
  <cp:lastModifiedBy>Orlando A Centeno</cp:lastModifiedBy>
  <cp:revision>21</cp:revision>
  <dcterms:created xsi:type="dcterms:W3CDTF">2013-05-01T13:31:36Z</dcterms:created>
  <dcterms:modified xsi:type="dcterms:W3CDTF">2013-05-08T19:38:33Z</dcterms:modified>
</cp:coreProperties>
</file>