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26C0-D42E-4283-A43A-1555D18296F0}" type="datetimeFigureOut">
              <a:rPr lang="en-US" smtClean="0"/>
              <a:t>4/18/2013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634DD-7F1D-4326-9526-3419BF32987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26C0-D42E-4283-A43A-1555D18296F0}" type="datetimeFigureOut">
              <a:rPr lang="en-US" smtClean="0"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634DD-7F1D-4326-9526-3419BF3298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26C0-D42E-4283-A43A-1555D18296F0}" type="datetimeFigureOut">
              <a:rPr lang="en-US" smtClean="0"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634DD-7F1D-4326-9526-3419BF32987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26C0-D42E-4283-A43A-1555D18296F0}" type="datetimeFigureOut">
              <a:rPr lang="en-US" smtClean="0"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634DD-7F1D-4326-9526-3419BF3298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26C0-D42E-4283-A43A-1555D18296F0}" type="datetimeFigureOut">
              <a:rPr lang="en-US" smtClean="0"/>
              <a:t>4/18/2013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634DD-7F1D-4326-9526-3419BF3298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26C0-D42E-4283-A43A-1555D18296F0}" type="datetimeFigureOut">
              <a:rPr lang="en-US" smtClean="0"/>
              <a:t>4/18/2013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F634DD-7F1D-4326-9526-3419BF32987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26C0-D42E-4283-A43A-1555D18296F0}" type="datetimeFigureOut">
              <a:rPr lang="en-US" smtClean="0"/>
              <a:t>4/18/2013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634DD-7F1D-4326-9526-3419BF3298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26C0-D42E-4283-A43A-1555D18296F0}" type="datetimeFigureOut">
              <a:rPr lang="en-US" smtClean="0"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8FF634DD-7F1D-4326-9526-3419BF3298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8B7526C0-D42E-4283-A43A-1555D18296F0}" type="datetimeFigureOut">
              <a:rPr lang="en-US" smtClean="0"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634DD-7F1D-4326-9526-3419BF3298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26C0-D42E-4283-A43A-1555D18296F0}" type="datetimeFigureOut">
              <a:rPr lang="en-US" smtClean="0"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634DD-7F1D-4326-9526-3419BF3298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26C0-D42E-4283-A43A-1555D18296F0}" type="datetimeFigureOut">
              <a:rPr lang="en-US" smtClean="0"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634DD-7F1D-4326-9526-3419BF3298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B7526C0-D42E-4283-A43A-1555D18296F0}" type="datetimeFigureOut">
              <a:rPr lang="en-US" smtClean="0"/>
              <a:t>4/18/2013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FF634DD-7F1D-4326-9526-3419BF32987A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7190936" cy="2301240"/>
          </a:xfrm>
        </p:spPr>
        <p:txBody>
          <a:bodyPr/>
          <a:lstStyle/>
          <a:p>
            <a:r>
              <a:rPr lang="es-MX" dirty="0" smtClean="0"/>
              <a:t>Los DIAS ENMASCARADAS</a:t>
            </a:r>
            <a:br>
              <a:rPr lang="es-MX" dirty="0" smtClean="0"/>
            </a:br>
            <a:r>
              <a:rPr lang="es-MX" dirty="0" smtClean="0"/>
              <a:t>(Antes de leer) </a:t>
            </a:r>
            <a:endParaRPr lang="es-MX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Presentado por: Annette, Ana ,Génesis, Alma, </a:t>
            </a:r>
            <a:r>
              <a:rPr lang="es-MX" dirty="0" err="1" smtClean="0"/>
              <a:t>Jasmine</a:t>
            </a:r>
            <a:r>
              <a:rPr lang="es-MX" dirty="0" smtClean="0"/>
              <a:t>, Víctor, y </a:t>
            </a:r>
            <a:r>
              <a:rPr lang="es-MX" dirty="0" err="1" smtClean="0"/>
              <a:t>Briceida</a:t>
            </a:r>
            <a:r>
              <a:rPr lang="es-MX" dirty="0" smtClean="0"/>
              <a:t> 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087562"/>
          </a:xfrm>
        </p:spPr>
        <p:txBody>
          <a:bodyPr>
            <a:normAutofit/>
          </a:bodyPr>
          <a:lstStyle/>
          <a:p>
            <a:r>
              <a:rPr lang="es-MX" sz="2400" dirty="0" smtClean="0"/>
              <a:t>1. </a:t>
            </a:r>
            <a:r>
              <a:rPr lang="es-MX" sz="2400" dirty="0" smtClean="0"/>
              <a:t>¿Tienes </a:t>
            </a:r>
            <a:r>
              <a:rPr lang="es-MX" sz="2400" dirty="0" smtClean="0"/>
              <a:t>una pasión por alfo o conoces  alguien que tenga una gran pasión por algo? </a:t>
            </a:r>
            <a:r>
              <a:rPr lang="es-MX" sz="2400" dirty="0" smtClean="0"/>
              <a:t>¿Suele </a:t>
            </a:r>
            <a:r>
              <a:rPr lang="es-MX" sz="2400" dirty="0" smtClean="0"/>
              <a:t>esa pasión dominar su vida? </a:t>
            </a:r>
            <a:endParaRPr lang="es-MX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71800"/>
            <a:ext cx="7467600" cy="3154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MX" sz="2400" dirty="0" smtClean="0"/>
              <a:t>    Creemos que una pasión es como una inspiración. También creemos que si puede dominar la vida de uno porque la pasión es importante para la persona. Y es parte de la vida de la persona. </a:t>
            </a:r>
            <a:endParaRPr lang="es-MX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163762"/>
          </a:xfrm>
        </p:spPr>
        <p:txBody>
          <a:bodyPr>
            <a:normAutofit/>
          </a:bodyPr>
          <a:lstStyle/>
          <a:p>
            <a:r>
              <a:rPr lang="es-MX" sz="2400" dirty="0" smtClean="0"/>
              <a:t>2. Cuando una persona tiene dos herencias completamente diferentes, como una persona cuya madre es china y cuyo padre es africano, se dice que esa persona sufre una crisis de identidad</a:t>
            </a:r>
            <a:r>
              <a:rPr lang="es-MX" sz="2400" dirty="0" smtClean="0"/>
              <a:t>. ¿Estás </a:t>
            </a:r>
            <a:r>
              <a:rPr lang="es-MX" sz="2400" dirty="0" smtClean="0"/>
              <a:t>de acuerdo? Explica.  </a:t>
            </a:r>
            <a:endParaRPr lang="es-MX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7467600" cy="2849563"/>
          </a:xfrm>
        </p:spPr>
        <p:txBody>
          <a:bodyPr>
            <a:normAutofit/>
          </a:bodyPr>
          <a:lstStyle/>
          <a:p>
            <a:r>
              <a:rPr lang="es-MX" sz="2400" dirty="0" smtClean="0"/>
              <a:t>Unos decimos que </a:t>
            </a:r>
            <a:r>
              <a:rPr lang="es-MX" sz="2400" dirty="0" smtClean="0"/>
              <a:t>sí </a:t>
            </a:r>
            <a:r>
              <a:rPr lang="es-MX" sz="2400" dirty="0" smtClean="0"/>
              <a:t>y otros que no.</a:t>
            </a:r>
          </a:p>
          <a:p>
            <a:r>
              <a:rPr lang="es-MX" sz="2400" dirty="0" smtClean="0"/>
              <a:t>Los que dijeron que si es porque como tienen dos herencias diferentes es difícil encontrarte a ti mismo</a:t>
            </a:r>
          </a:p>
          <a:p>
            <a:r>
              <a:rPr lang="es-MX" sz="2400" dirty="0" smtClean="0"/>
              <a:t>Los que no estuvieron de acuerdo es porque aunque tienen dos herencias diferentes los padres van ensenándoles de las dos y se acostumbran </a:t>
            </a:r>
            <a:endParaRPr lang="es-MX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858962"/>
          </a:xfrm>
        </p:spPr>
        <p:txBody>
          <a:bodyPr>
            <a:normAutofit/>
          </a:bodyPr>
          <a:lstStyle/>
          <a:p>
            <a:r>
              <a:rPr lang="es-MX" sz="2400" dirty="0" smtClean="0"/>
              <a:t>3. Cuando una persona no tiene éxito en la vida o no logra realizar sus metas, </a:t>
            </a:r>
            <a:r>
              <a:rPr lang="es-MX" sz="2400" dirty="0" smtClean="0"/>
              <a:t>¿Crees </a:t>
            </a:r>
            <a:r>
              <a:rPr lang="es-MX" sz="2400" dirty="0" smtClean="0"/>
              <a:t>que es culpa suya o se debe a factores fuera de su alcance? Explica. </a:t>
            </a:r>
            <a:endParaRPr lang="es-MX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819400"/>
            <a:ext cx="7467600" cy="2544763"/>
          </a:xfrm>
        </p:spPr>
        <p:txBody>
          <a:bodyPr>
            <a:normAutofit/>
          </a:bodyPr>
          <a:lstStyle/>
          <a:p>
            <a:r>
              <a:rPr lang="es-MX" sz="2400" dirty="0" smtClean="0"/>
              <a:t>Creemos que cuando una persona fracasa en puede ser parte de las dos cosas. </a:t>
            </a:r>
          </a:p>
          <a:p>
            <a:r>
              <a:rPr lang="es-MX" sz="2400" dirty="0" smtClean="0"/>
              <a:t>A </a:t>
            </a:r>
            <a:r>
              <a:rPr lang="es-MX" sz="2400" dirty="0" smtClean="0"/>
              <a:t>veces </a:t>
            </a:r>
            <a:r>
              <a:rPr lang="es-MX" sz="2400" dirty="0" smtClean="0"/>
              <a:t>no pueden por dificultades en su vida</a:t>
            </a:r>
          </a:p>
          <a:p>
            <a:r>
              <a:rPr lang="es-MX" sz="2400" dirty="0" smtClean="0"/>
              <a:t>Y a </a:t>
            </a:r>
            <a:r>
              <a:rPr lang="es-MX" sz="2400" dirty="0" smtClean="0"/>
              <a:t>veces </a:t>
            </a:r>
            <a:r>
              <a:rPr lang="es-MX" sz="2400" dirty="0" smtClean="0"/>
              <a:t>fracasan por no meter el empeño suficiente </a:t>
            </a:r>
            <a:endParaRPr lang="es-MX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087562"/>
          </a:xfrm>
        </p:spPr>
        <p:txBody>
          <a:bodyPr>
            <a:normAutofit/>
          </a:bodyPr>
          <a:lstStyle/>
          <a:p>
            <a:r>
              <a:rPr lang="es-MX" sz="2400" dirty="0" smtClean="0"/>
              <a:t>4. </a:t>
            </a:r>
            <a:r>
              <a:rPr lang="es-MX" sz="2400" dirty="0" smtClean="0"/>
              <a:t>¿Has </a:t>
            </a:r>
            <a:r>
              <a:rPr lang="es-MX" sz="2400" dirty="0" smtClean="0"/>
              <a:t>intentado alguna vez escaparte de algo o de alguien, como de una relación que se hubiera vuelto insoportable? </a:t>
            </a:r>
            <a:r>
              <a:rPr lang="es-MX" sz="2400" dirty="0" smtClean="0"/>
              <a:t>¿Tuviste </a:t>
            </a:r>
            <a:r>
              <a:rPr lang="es-MX" sz="2400" dirty="0" smtClean="0"/>
              <a:t>éxito? Explica. </a:t>
            </a:r>
            <a:endParaRPr lang="es-MX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7467600" cy="2773363"/>
          </a:xfrm>
        </p:spPr>
        <p:txBody>
          <a:bodyPr>
            <a:normAutofit/>
          </a:bodyPr>
          <a:lstStyle/>
          <a:p>
            <a:r>
              <a:rPr lang="es-MX" sz="2400" dirty="0" smtClean="0"/>
              <a:t>Cada quien tiene su experiencia propia. </a:t>
            </a:r>
            <a:endParaRPr lang="es-MX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470648" cy="1112520"/>
          </a:xfrm>
        </p:spPr>
        <p:txBody>
          <a:bodyPr/>
          <a:lstStyle/>
          <a:p>
            <a:pPr algn="ctr"/>
            <a:r>
              <a:rPr lang="en-US" dirty="0" smtClean="0"/>
              <a:t>TAN TAN.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45</TotalTime>
  <Words>289</Words>
  <Application>Microsoft Office PowerPoint</Application>
  <PresentationFormat>On-screen Show (4:3)</PresentationFormat>
  <Paragraphs>15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Technic</vt:lpstr>
      <vt:lpstr>Los DIAS ENMASCARADAS (Antes de leer) </vt:lpstr>
      <vt:lpstr>1. ¿Tienes una pasión por alfo o conoces  alguien que tenga una gran pasión por algo? ¿Suele esa pasión dominar su vida? </vt:lpstr>
      <vt:lpstr>2. Cuando una persona tiene dos herencias completamente diferentes, como una persona cuya madre es china y cuyo padre es africano, se dice que esa persona sufre una crisis de identidad. ¿Estás de acuerdo? Explica.  </vt:lpstr>
      <vt:lpstr>3. Cuando una persona no tiene éxito en la vida o no logra realizar sus metas, ¿Crees que es culpa suya o se debe a factores fuera de su alcance? Explica. </vt:lpstr>
      <vt:lpstr>4. ¿Has intentado alguna vez escaparte de algo o de alguien, como de una relación que se hubiera vuelto insoportable? ¿Tuviste éxito? Explica. </vt:lpstr>
      <vt:lpstr>TAN TAN. 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Richard</dc:creator>
  <cp:lastModifiedBy>Estrella Zumaeta</cp:lastModifiedBy>
  <cp:revision>6</cp:revision>
  <dcterms:created xsi:type="dcterms:W3CDTF">2013-04-17T03:43:32Z</dcterms:created>
  <dcterms:modified xsi:type="dcterms:W3CDTF">2013-04-18T21:15:15Z</dcterms:modified>
</cp:coreProperties>
</file>