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70" r:id="rId14"/>
    <p:sldId id="268" r:id="rId15"/>
    <p:sldId id="271" r:id="rId16"/>
    <p:sldId id="272" r:id="rId17"/>
    <p:sldId id="269" r:id="rId18"/>
    <p:sldId id="287" r:id="rId19"/>
    <p:sldId id="288" r:id="rId20"/>
    <p:sldId id="273" r:id="rId21"/>
    <p:sldId id="289" r:id="rId22"/>
    <p:sldId id="274" r:id="rId23"/>
    <p:sldId id="276" r:id="rId24"/>
    <p:sldId id="277" r:id="rId25"/>
    <p:sldId id="275" r:id="rId26"/>
    <p:sldId id="290" r:id="rId27"/>
    <p:sldId id="295" r:id="rId28"/>
    <p:sldId id="278" r:id="rId29"/>
    <p:sldId id="280" r:id="rId30"/>
    <p:sldId id="291" r:id="rId31"/>
    <p:sldId id="281" r:id="rId32"/>
    <p:sldId id="282" r:id="rId33"/>
    <p:sldId id="292" r:id="rId34"/>
    <p:sldId id="293" r:id="rId35"/>
    <p:sldId id="294" r:id="rId36"/>
    <p:sldId id="283" r:id="rId37"/>
    <p:sldId id="284" r:id="rId38"/>
    <p:sldId id="285" r:id="rId39"/>
    <p:sldId id="28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EA6CFFA-4466-4F9E-9C31-2ADFC9E1C580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6D753F4-A119-4FA6-A070-F787A403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google.com/imgres?imgurl=http://www.tmealf.com/native_american/Iroquois-SPEC.jpg&amp;imgrefurl=http://www.tmealf.com/native_american/n-a.htm&amp;usg=__NX0TkgGaIZldkzvG4KjpPPIpxOA=&amp;h=419&amp;w=700&amp;sz=19&amp;hl=en&amp;start=2&amp;um=1&amp;tbnid=l0tAdggiK2P1fM:&amp;tbnh=84&amp;tbnw=140&amp;prev=/images?q=iroquois+confederacy&amp;hl=en&amp;rlz=1R2GGLL_en&amp;sa=G&amp;um=1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google.com/imgres?imgurl=http://www.tmealf.com/native_american/Iroquois-SPEC.jpg&amp;imgrefurl=http://www.tmealf.com/native_american/n-a.htm&amp;usg=__NX0TkgGaIZldkzvG4KjpPPIpxOA=&amp;h=419&amp;w=700&amp;sz=19&amp;hl=en&amp;start=2&amp;um=1&amp;tbnid=l0tAdggiK2P1fM:&amp;tbnh=84&amp;tbnw=140&amp;prev=/images?q=iroquois+confederacy&amp;hl=en&amp;rlz=1R2GGLL_en&amp;sa=G&amp;um=1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6: The Duel for North America, 1608-1763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 Topic #4: The American Revolutionary Era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Will Gain an Understanding of: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The competition between </a:t>
            </a:r>
            <a:r>
              <a:rPr lang="en-US" b="1" dirty="0" smtClean="0"/>
              <a:t>France, England, and Spain </a:t>
            </a:r>
            <a:r>
              <a:rPr lang="en-US" dirty="0" smtClean="0"/>
              <a:t>for North America</a:t>
            </a:r>
          </a:p>
          <a:p>
            <a:r>
              <a:rPr lang="en-US" dirty="0" smtClean="0"/>
              <a:t>2. The French colonies in North America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3. Causes and Consequences of the French &amp; Indian War </a:t>
            </a:r>
          </a:p>
          <a:p>
            <a:endParaRPr lang="en-US" dirty="0"/>
          </a:p>
        </p:txBody>
      </p:sp>
      <p:pic>
        <p:nvPicPr>
          <p:cNvPr id="7" name="Picture 7" descr="comfran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3733800"/>
            <a:ext cx="2832538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Essential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Why did the Ohio River Valley become the arena of conflict between the French and British in America?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2. The French &amp; Indian War has also been called the “Great War for Empire” . Explain why this might be an appropriate name for this war.</a:t>
            </a:r>
            <a:endParaRPr lang="en-US" dirty="0"/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European Nations Fought for Control of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1. Spain</a:t>
            </a:r>
          </a:p>
          <a:p>
            <a:r>
              <a:rPr lang="en-US" b="1" dirty="0" smtClean="0"/>
              <a:t>2. England</a:t>
            </a:r>
          </a:p>
          <a:p>
            <a:r>
              <a:rPr lang="en-US" b="1" dirty="0" smtClean="0"/>
              <a:t>3. France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>
                <a:solidFill>
                  <a:srgbClr val="FF0000"/>
                </a:solidFill>
              </a:rPr>
              <a:t>Seven Year’s War </a:t>
            </a:r>
            <a:r>
              <a:rPr lang="en-US" dirty="0" smtClean="0"/>
              <a:t>is also known as the </a:t>
            </a:r>
            <a:r>
              <a:rPr lang="en-US" i="1" dirty="0" smtClean="0">
                <a:solidFill>
                  <a:srgbClr val="FF0000"/>
                </a:solidFill>
              </a:rPr>
              <a:t>French &amp; Indian War (1754-1763)</a:t>
            </a:r>
          </a:p>
          <a:p>
            <a:r>
              <a:rPr lang="en-US" dirty="0" smtClean="0"/>
              <a:t>In this context, North America includes  Modern day U.S. &amp; Canada</a:t>
            </a:r>
            <a:endParaRPr lang="en-US" dirty="0"/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French Territories In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Quebec  Founded in 1608</a:t>
            </a:r>
          </a:p>
          <a:p>
            <a:r>
              <a:rPr lang="en-US" b="1" dirty="0" smtClean="0"/>
              <a:t>By:</a:t>
            </a:r>
            <a:r>
              <a:rPr lang="en-US" dirty="0" smtClean="0"/>
              <a:t> </a:t>
            </a:r>
            <a:r>
              <a:rPr lang="en-US" b="1" dirty="0" smtClean="0"/>
              <a:t>Samuel De Champlain-</a:t>
            </a:r>
          </a:p>
          <a:p>
            <a:r>
              <a:rPr lang="en-US" dirty="0" smtClean="0"/>
              <a:t>“Father of New France”</a:t>
            </a:r>
          </a:p>
          <a:p>
            <a:r>
              <a:rPr lang="en-US" dirty="0" smtClean="0"/>
              <a:t>Along the St. Lawrence River</a:t>
            </a:r>
          </a:p>
          <a:p>
            <a:r>
              <a:rPr lang="en-US" dirty="0" smtClean="0"/>
              <a:t>(modern Canada)</a:t>
            </a:r>
          </a:p>
          <a:p>
            <a:endParaRPr lang="en-US" dirty="0"/>
          </a:p>
        </p:txBody>
      </p:sp>
      <p:pic>
        <p:nvPicPr>
          <p:cNvPr id="5" name="Picture 7" descr="champma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9200" y="1981200"/>
            <a:ext cx="3657600" cy="3886200"/>
          </a:xfr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French Territories in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Robert de La Salle </a:t>
            </a:r>
          </a:p>
          <a:p>
            <a:r>
              <a:rPr lang="en-US" dirty="0" smtClean="0"/>
              <a:t>Explored &amp; claimed the Mississippi River Valley for France,  1682</a:t>
            </a:r>
          </a:p>
          <a:p>
            <a:r>
              <a:rPr lang="en-US" dirty="0" smtClean="0"/>
              <a:t>Also Explored Great Lakes region</a:t>
            </a:r>
            <a:endParaRPr lang="en-US" dirty="0"/>
          </a:p>
        </p:txBody>
      </p:sp>
      <p:pic>
        <p:nvPicPr>
          <p:cNvPr id="5" name="Picture 7" descr="LaSal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1752600"/>
            <a:ext cx="3895725" cy="4495800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French Territories in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New Orleans </a:t>
            </a:r>
            <a:r>
              <a:rPr lang="en-US" dirty="0" smtClean="0"/>
              <a:t>– founded in 1718 by the French</a:t>
            </a:r>
          </a:p>
          <a:p>
            <a:r>
              <a:rPr lang="en-US" dirty="0" smtClean="0"/>
              <a:t>Strategic location (mouth of Mississippi River &amp; Gulf of Mexico)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8" descr="Plan de la Nouvelle Orlean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828800"/>
            <a:ext cx="35718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French Economic Practices in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Created  trade alliances with Native American tribes</a:t>
            </a:r>
          </a:p>
          <a:p>
            <a:r>
              <a:rPr lang="en-US" dirty="0" smtClean="0"/>
              <a:t>2. Used “reciprocity”</a:t>
            </a:r>
          </a:p>
          <a:p>
            <a:r>
              <a:rPr lang="en-US" dirty="0" smtClean="0"/>
              <a:t>3. Established fur trade</a:t>
            </a:r>
          </a:p>
          <a:p>
            <a:r>
              <a:rPr lang="en-US" dirty="0" smtClean="0"/>
              <a:t>4. #1 trade item : Beaver pelts </a:t>
            </a:r>
            <a:endParaRPr lang="en-US" dirty="0"/>
          </a:p>
        </p:txBody>
      </p:sp>
      <p:pic>
        <p:nvPicPr>
          <p:cNvPr id="5" name="Picture 7" descr="comfran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28800"/>
            <a:ext cx="4038600" cy="4572000"/>
          </a:xfrm>
          <a:noFill/>
        </p:spPr>
      </p:pic>
      <p:pic>
        <p:nvPicPr>
          <p:cNvPr id="1026" name="Picture 2" descr="http://parenting.leehansen.com/downloads/clipart/Patriotic/thumbnails/canada-beaver-t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257800"/>
            <a:ext cx="1905000" cy="135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French/European Interaction With Native Americans…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smtClean="0"/>
              <a:t>Caused conflict in Native American life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1. the introduction of alcohol</a:t>
            </a:r>
          </a:p>
          <a:p>
            <a:r>
              <a:rPr lang="en-US" dirty="0" smtClean="0"/>
              <a:t>2. Disease</a:t>
            </a:r>
          </a:p>
          <a:p>
            <a:r>
              <a:rPr lang="en-US" dirty="0" smtClean="0"/>
              <a:t>3. firearms</a:t>
            </a:r>
          </a:p>
          <a:p>
            <a:r>
              <a:rPr lang="en-US" dirty="0" smtClean="0"/>
              <a:t>4. disrespect of nature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u="sng" dirty="0" smtClean="0"/>
              <a:t>Encouraged a cultural exchange</a:t>
            </a:r>
          </a:p>
          <a:p>
            <a:r>
              <a:rPr lang="en-US" dirty="0" smtClean="0"/>
              <a:t>Glass beads  introduced to Native Americans</a:t>
            </a:r>
            <a:endParaRPr lang="en-US" dirty="0"/>
          </a:p>
        </p:txBody>
      </p:sp>
      <p:pic>
        <p:nvPicPr>
          <p:cNvPr id="7" name="Picture 4" descr="http://www.spiritconnectionstore.com/images/beaded-rosette-thunderbl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419600"/>
            <a:ext cx="239547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Spanish in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Footholds in the Southwest, Florida</a:t>
            </a:r>
          </a:p>
          <a:p>
            <a:r>
              <a:rPr lang="en-US" dirty="0" smtClean="0"/>
              <a:t>Introduced Native Americans to the Horse</a:t>
            </a:r>
          </a:p>
          <a:p>
            <a:r>
              <a:rPr lang="en-US" dirty="0" smtClean="0"/>
              <a:t>Horses then adopted into Native American Culture!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http://ts4.mm.bing.net/images/thumbnail.aspx?q=1031969446195&amp;id=8e64de7c949eaec408147c5c0bfce493&amp;url=http%3a%2f%2fwww.freespiritart.com%2fimages%2fnative-american-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267200" cy="4724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French Competition for North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Established </a:t>
            </a:r>
            <a:r>
              <a:rPr lang="en-US" b="1" dirty="0" smtClean="0"/>
              <a:t>Detroit </a:t>
            </a:r>
            <a:r>
              <a:rPr lang="en-US" dirty="0" smtClean="0"/>
              <a:t>in the Ohio River Valley to discouraged English settlers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2.  Established </a:t>
            </a:r>
            <a:r>
              <a:rPr lang="en-US" b="1" dirty="0" smtClean="0"/>
              <a:t>New Orleans in order </a:t>
            </a:r>
            <a:r>
              <a:rPr lang="en-US" dirty="0" smtClean="0"/>
              <a:t>to discourage Spanish settlers</a:t>
            </a:r>
            <a:endParaRPr lang="en-US" dirty="0"/>
          </a:p>
        </p:txBody>
      </p:sp>
      <p:pic>
        <p:nvPicPr>
          <p:cNvPr id="5" name="Picture 7" descr="LaSal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19400" y="3581400"/>
            <a:ext cx="3895725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&amp; Indian War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Wars in Europe 1688-1763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smtClean="0"/>
              <a:t>Side 1:  Great </a:t>
            </a:r>
            <a:r>
              <a:rPr lang="en-US" b="1" dirty="0" smtClean="0"/>
              <a:t>Britain (England)</a:t>
            </a:r>
            <a:r>
              <a:rPr lang="en-US" dirty="0" smtClean="0"/>
              <a:t> &amp; Prussia</a:t>
            </a:r>
          </a:p>
          <a:p>
            <a:r>
              <a:rPr lang="en-US" b="1" u="sng" dirty="0" smtClean="0"/>
              <a:t>Side two:</a:t>
            </a:r>
            <a:r>
              <a:rPr lang="en-US" u="sng" dirty="0" smtClean="0"/>
              <a:t> </a:t>
            </a:r>
            <a:r>
              <a:rPr lang="en-US" b="1" dirty="0" smtClean="0"/>
              <a:t>France</a:t>
            </a:r>
            <a:r>
              <a:rPr lang="en-US" dirty="0" smtClean="0"/>
              <a:t>, Spain, Austria, Russia</a:t>
            </a:r>
          </a:p>
          <a:p>
            <a:r>
              <a:rPr lang="en-US" dirty="0" smtClean="0"/>
              <a:t>“Anglo-French “ wars started in Europe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Conflict eventually made its way to North America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French &amp; Indian War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A.K.A. The Seven Year’s War</a:t>
            </a:r>
          </a:p>
          <a:p>
            <a:r>
              <a:rPr lang="en-US" b="1" u="sng" dirty="0" smtClean="0"/>
              <a:t>Local Cause:</a:t>
            </a:r>
          </a:p>
          <a:p>
            <a:r>
              <a:rPr lang="en-US" dirty="0" smtClean="0"/>
              <a:t>Territory dispute between </a:t>
            </a:r>
            <a:r>
              <a:rPr lang="en-US" b="1" dirty="0" smtClean="0"/>
              <a:t>British vs. French</a:t>
            </a:r>
          </a:p>
          <a:p>
            <a:r>
              <a:rPr lang="en-US" dirty="0" smtClean="0"/>
              <a:t>Over the </a:t>
            </a:r>
            <a:r>
              <a:rPr lang="en-US" b="1" i="1" dirty="0" smtClean="0">
                <a:solidFill>
                  <a:srgbClr val="C00000"/>
                </a:solidFill>
              </a:rPr>
              <a:t>Ohio River Valley</a:t>
            </a:r>
          </a:p>
          <a:p>
            <a:endParaRPr lang="en-US" dirty="0"/>
          </a:p>
        </p:txBody>
      </p:sp>
      <p:pic>
        <p:nvPicPr>
          <p:cNvPr id="7" name="Picture 7" descr="fiw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0" y="1905000"/>
            <a:ext cx="3352800" cy="3962400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French Built Fort Duquesne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in Modern day Pittsburgh</a:t>
            </a:r>
          </a:p>
          <a:p>
            <a:r>
              <a:rPr lang="en-US" dirty="0" smtClean="0"/>
              <a:t>Strategic location for transportation &amp; possible settlement</a:t>
            </a:r>
          </a:p>
          <a:p>
            <a:r>
              <a:rPr lang="en-US" b="1" i="1" dirty="0" smtClean="0"/>
              <a:t>But wait! </a:t>
            </a:r>
            <a:r>
              <a:rPr lang="en-US" dirty="0" smtClean="0"/>
              <a:t>British claimed that the territory was theirs!</a:t>
            </a:r>
          </a:p>
          <a:p>
            <a:r>
              <a:rPr lang="en-US" b="1" i="1" dirty="0" smtClean="0"/>
              <a:t>Who did this territory belong to?</a:t>
            </a:r>
            <a:endParaRPr lang="en-US" b="1" i="1" dirty="0"/>
          </a:p>
        </p:txBody>
      </p:sp>
      <p:pic>
        <p:nvPicPr>
          <p:cNvPr id="5" name="Picture 7" descr="BattleofFortDuquesn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981200"/>
            <a:ext cx="3810000" cy="3886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Conflict Began When…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Governor of  Virginia Dispatched  Lt. Coronel George Washington &amp; Troops</a:t>
            </a:r>
          </a:p>
          <a:p>
            <a:r>
              <a:rPr lang="en-US" dirty="0" smtClean="0"/>
              <a:t>To </a:t>
            </a:r>
            <a:r>
              <a:rPr lang="en-US" b="1" i="1" dirty="0" smtClean="0"/>
              <a:t>Fort Duquesne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u="sng" dirty="0" smtClean="0"/>
              <a:t>Washington’s job: </a:t>
            </a:r>
            <a:r>
              <a:rPr lang="en-US" dirty="0" smtClean="0"/>
              <a:t>Tell the French they were trespassing on </a:t>
            </a:r>
            <a:r>
              <a:rPr lang="en-US" b="1" i="1" dirty="0" smtClean="0"/>
              <a:t>British</a:t>
            </a:r>
            <a:r>
              <a:rPr lang="en-US" dirty="0" smtClean="0"/>
              <a:t> soil!</a:t>
            </a:r>
            <a:endParaRPr lang="en-US" dirty="0"/>
          </a:p>
        </p:txBody>
      </p:sp>
      <p:pic>
        <p:nvPicPr>
          <p:cNvPr id="5" name="Picture 7" descr="George_Washington_1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3657600"/>
            <a:ext cx="3119437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Fight Over Ohio River Valley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British Troops</a:t>
            </a:r>
          </a:p>
          <a:p>
            <a:r>
              <a:rPr lang="en-US" dirty="0" smtClean="0"/>
              <a:t>VS.</a:t>
            </a:r>
          </a:p>
          <a:p>
            <a:r>
              <a:rPr lang="en-US" dirty="0" smtClean="0"/>
              <a:t>French &amp; their Native American allies</a:t>
            </a:r>
          </a:p>
          <a:p>
            <a:r>
              <a:rPr lang="en-US" b="1" i="1" dirty="0" smtClean="0"/>
              <a:t>Whose territory is it?</a:t>
            </a:r>
          </a:p>
          <a:p>
            <a:endParaRPr lang="en-US" dirty="0"/>
          </a:p>
        </p:txBody>
      </p:sp>
      <p:pic>
        <p:nvPicPr>
          <p:cNvPr id="5" name="Picture 7" descr="india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14912" y="1799431"/>
            <a:ext cx="3305175" cy="4572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French vs. British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smtClean="0"/>
              <a:t>Immediate Causes:</a:t>
            </a:r>
          </a:p>
          <a:p>
            <a:r>
              <a:rPr lang="en-US" dirty="0" smtClean="0"/>
              <a:t>Fight for territory in North America</a:t>
            </a:r>
          </a:p>
          <a:p>
            <a:r>
              <a:rPr lang="en-US" b="1" u="sng" dirty="0" smtClean="0"/>
              <a:t>Territory in dispute: </a:t>
            </a:r>
            <a:r>
              <a:rPr lang="en-US" dirty="0" smtClean="0"/>
              <a:t>Ohio River Valley</a:t>
            </a:r>
          </a:p>
          <a:p>
            <a:endParaRPr lang="en-US" dirty="0"/>
          </a:p>
        </p:txBody>
      </p:sp>
      <p:pic>
        <p:nvPicPr>
          <p:cNvPr id="5" name="Picture 2" descr="http://french-genealogy.typepad.com/.a/6a01156f3ad8b4970c01157113cef2970c-320w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775857"/>
            <a:ext cx="4038600" cy="4619149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Edward Braddock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And 2,000 British &amp; colonial troops </a:t>
            </a:r>
          </a:p>
          <a:p>
            <a:r>
              <a:rPr lang="en-US" dirty="0" smtClean="0"/>
              <a:t>Were Sent to seize Fort Duquesne</a:t>
            </a:r>
          </a:p>
          <a:p>
            <a:endParaRPr lang="en-US" dirty="0"/>
          </a:p>
        </p:txBody>
      </p:sp>
      <p:pic>
        <p:nvPicPr>
          <p:cNvPr id="5" name="Picture 2" descr="http://www.nps.gov/fone/images/braddock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1828800"/>
            <a:ext cx="3683000" cy="4191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War…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smtClean="0"/>
              <a:t>The French:</a:t>
            </a:r>
          </a:p>
          <a:p>
            <a:r>
              <a:rPr lang="en-US" dirty="0" smtClean="0"/>
              <a:t>1. Had less population</a:t>
            </a:r>
          </a:p>
          <a:p>
            <a:r>
              <a:rPr lang="en-US" dirty="0" smtClean="0"/>
              <a:t>2. had more experienced military</a:t>
            </a:r>
          </a:p>
          <a:p>
            <a:r>
              <a:rPr lang="en-US" dirty="0" smtClean="0"/>
              <a:t>3. counted on Native American allies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u="sng" dirty="0" smtClean="0"/>
              <a:t>As a result:</a:t>
            </a:r>
          </a:p>
          <a:p>
            <a:r>
              <a:rPr lang="en-US" dirty="0" smtClean="0"/>
              <a:t>The British General Braddock  was Defeated by Native American /French Troops</a:t>
            </a:r>
          </a:p>
          <a:p>
            <a:r>
              <a:rPr lang="en-US" dirty="0" smtClean="0"/>
              <a:t>1755 in Ft. Duquesne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British Retreat/Defeat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wake up call…</a:t>
            </a:r>
            <a:endParaRPr lang="en-US" dirty="0"/>
          </a:p>
        </p:txBody>
      </p:sp>
      <p:pic>
        <p:nvPicPr>
          <p:cNvPr id="6" name="Picture 5" descr="http://www.americanahistoricalart.com/images/mini-AWCIma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399" y="2819400"/>
            <a:ext cx="398716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British Officials Called a Meeting…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Albany, New York</a:t>
            </a:r>
          </a:p>
          <a:p>
            <a:r>
              <a:rPr lang="en-US" dirty="0" smtClean="0"/>
              <a:t>To devise defense plan against French</a:t>
            </a:r>
          </a:p>
          <a:p>
            <a:r>
              <a:rPr lang="en-US" dirty="0" smtClean="0"/>
              <a:t>Representatives of only 7  colonies attended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http://ts1.mm.bing.net/images/thumbnail.aspx?q=958370883732&amp;id=da753f1e68c2b956f93f3813764ced97&amp;url=http%3a%2f%2fwww.artoflegendindia.com%2fimages%2fdetailed%2fpebab001_benjamin_frankl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752600"/>
            <a:ext cx="3886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Albany Plan of Union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Benjamin Franklin’s Plan</a:t>
            </a:r>
          </a:p>
          <a:p>
            <a:r>
              <a:rPr lang="en-US" dirty="0" smtClean="0"/>
              <a:t>To form Confederation of colonies</a:t>
            </a:r>
          </a:p>
          <a:p>
            <a:r>
              <a:rPr lang="en-US" dirty="0" smtClean="0"/>
              <a:t>Working </a:t>
            </a:r>
            <a:r>
              <a:rPr lang="en-US" b="1" i="1" dirty="0" smtClean="0"/>
              <a:t>TOGETHER</a:t>
            </a:r>
            <a:r>
              <a:rPr lang="en-US" dirty="0" smtClean="0"/>
              <a:t> for survival…</a:t>
            </a:r>
          </a:p>
          <a:p>
            <a:r>
              <a:rPr lang="en-US" dirty="0" smtClean="0"/>
              <a:t>B.F.’s political cartoon</a:t>
            </a:r>
            <a:r>
              <a:rPr lang="en-US" dirty="0" smtClean="0">
                <a:sym typeface="Wingdings" pitchFamily="2" charset="2"/>
              </a:rPr>
              <a:t>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7" descr="photo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981200"/>
            <a:ext cx="4038600" cy="4343400"/>
          </a:xfrm>
          <a:noFill/>
        </p:spPr>
      </p:pic>
      <p:pic>
        <p:nvPicPr>
          <p:cNvPr id="6" name="Picture 2" descr="http://ts1.mm.bing.net/images/thumbnail.aspx?q=958370883732&amp;id=da753f1e68c2b956f93f3813764ced97&amp;url=http%3a%2f%2fwww.artoflegendindia.com%2fimages%2fdetailed%2fpebab001_benjamin_frankl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56399">
            <a:off x="7391400" y="1143000"/>
            <a:ext cx="1447800" cy="1703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Albany Plan of Union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b="1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Colonists:</a:t>
            </a:r>
          </a:p>
          <a:p>
            <a:pPr>
              <a:defRPr/>
            </a:pPr>
            <a:r>
              <a:rPr lang="en-US" i="1" dirty="0" smtClean="0"/>
              <a:t>Rejected Plan:</a:t>
            </a:r>
          </a:p>
          <a:p>
            <a:pPr>
              <a:buNone/>
              <a:defRPr/>
            </a:pPr>
            <a:r>
              <a:rPr lang="en-US" dirty="0" smtClean="0"/>
              <a:t> “too restrictive”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b="1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British Government</a:t>
            </a:r>
            <a:r>
              <a:rPr lang="en-US" dirty="0" smtClean="0"/>
              <a:t>:</a:t>
            </a:r>
          </a:p>
          <a:p>
            <a:pPr>
              <a:defRPr/>
            </a:pPr>
            <a:r>
              <a:rPr lang="en-US" i="1" dirty="0" smtClean="0"/>
              <a:t>Rejected Plan</a:t>
            </a:r>
            <a:r>
              <a:rPr lang="en-US" dirty="0" smtClean="0"/>
              <a:t>: “colonies have too much freedom”</a:t>
            </a:r>
          </a:p>
          <a:p>
            <a:endParaRPr lang="en-US" dirty="0"/>
          </a:p>
        </p:txBody>
      </p:sp>
      <p:pic>
        <p:nvPicPr>
          <p:cNvPr id="5" name="Picture 7" descr="photo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3962400"/>
            <a:ext cx="40386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William Pitt’s Strategy to Win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Naval Warfare</a:t>
            </a:r>
          </a:p>
          <a:p>
            <a:r>
              <a:rPr lang="en-US" dirty="0" smtClean="0"/>
              <a:t>2. More British troops</a:t>
            </a:r>
          </a:p>
          <a:p>
            <a:r>
              <a:rPr lang="en-US" dirty="0" smtClean="0"/>
              <a:t>3. Chose energetic leaders</a:t>
            </a:r>
          </a:p>
          <a:p>
            <a:r>
              <a:rPr lang="en-US" dirty="0" smtClean="0"/>
              <a:t>4. Targeted Quebec &amp; Montreal (French Canadian strongholds)</a:t>
            </a:r>
            <a:endParaRPr lang="en-US" dirty="0"/>
          </a:p>
        </p:txBody>
      </p:sp>
      <p:pic>
        <p:nvPicPr>
          <p:cNvPr id="5" name="Picture 7" descr="kckbritish-era-1763-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 rot="654933">
            <a:off x="5715000" y="1524000"/>
            <a:ext cx="3025665" cy="3581400"/>
          </a:xfrm>
          <a:noFill/>
        </p:spPr>
      </p:pic>
      <p:pic>
        <p:nvPicPr>
          <p:cNvPr id="25602" name="Picture 2" descr="http://ts3.mm.bing.net/images/thumbnail.aspx?q=993407740118&amp;id=5dd6dd11521923b331d8dd275a3a38d8&amp;url=http%3a%2f%2fwww.oceansbridge.com%2fpaintings%2fartists%2frecently-added%2fjuly2008%2fbig%2fPortrait-of-William-Pitt-the-Younger-xx-Thomas-Gainsboroug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79598">
            <a:off x="5029200" y="3124200"/>
            <a:ext cx="2333625" cy="2857500"/>
          </a:xfrm>
          <a:prstGeom prst="rect">
            <a:avLst/>
          </a:prstGeom>
          <a:noFill/>
        </p:spPr>
      </p:pic>
      <p:pic>
        <p:nvPicPr>
          <p:cNvPr id="25604" name="Picture 4" descr="http://ts3.mm.bing.net/images/thumbnail.aspx?q=966799930366&amp;id=e47f19c8f84f7ca22ba1487a771e0834&amp;url=http%3a%2f%2fimg.listal.com%2fimage%2f290552%2f600full-brad-pit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51636">
            <a:off x="7239000" y="4648200"/>
            <a:ext cx="1524000" cy="1881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William Pitt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Strategy</a:t>
            </a:r>
            <a:r>
              <a:rPr lang="en-US" dirty="0" smtClean="0"/>
              <a:t>: to recruit colonial soldiers</a:t>
            </a:r>
          </a:p>
          <a:p>
            <a:r>
              <a:rPr lang="en-US" dirty="0" smtClean="0"/>
              <a:t>Promised colonists </a:t>
            </a:r>
            <a:r>
              <a:rPr lang="en-US" b="1" i="1" dirty="0" smtClean="0"/>
              <a:t>they would not have to pay for cost of war</a:t>
            </a:r>
          </a:p>
          <a:p>
            <a:endParaRPr lang="en-US" dirty="0"/>
          </a:p>
        </p:txBody>
      </p:sp>
      <p:pic>
        <p:nvPicPr>
          <p:cNvPr id="5" name="Picture 2" descr="http://www.paulauger.com/images/WilliamPittLg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04563" y="1773238"/>
            <a:ext cx="3525874" cy="4624387"/>
          </a:xfrm>
          <a:noFill/>
        </p:spPr>
      </p:pic>
      <p:pic>
        <p:nvPicPr>
          <p:cNvPr id="14338" name="Picture 2" descr="http://t1.gstatic.com/images?q=tbn:ANd9GcS9-7HMQTZjbvxgA2NHFUdkiO9rWqyYjqvYzTqapVehNRpgH8-i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667000"/>
            <a:ext cx="990600" cy="86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Pitt…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i="1" dirty="0" smtClean="0"/>
              <a:t>A tall and imposing figure, whose flashing eyes were set in a hawk like face, he was popularly known as the great commander”</a:t>
            </a:r>
            <a:endParaRPr lang="en-US" dirty="0"/>
          </a:p>
        </p:txBody>
      </p:sp>
      <p:pic>
        <p:nvPicPr>
          <p:cNvPr id="1026" name="Picture 2" descr="http://upload.wikimedia.org/wikipedia/commons/3/3a/William_Pitt_the_Younger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404160"/>
            <a:ext cx="2609850" cy="3244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Treaty of Paris, 1763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Treaty Negotiations between “Winners” (Britain) &amp; “Losers” (France)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smtClean="0">
                <a:solidFill>
                  <a:srgbClr val="C00000"/>
                </a:solidFill>
              </a:rPr>
              <a:t>France</a:t>
            </a:r>
            <a:r>
              <a:rPr lang="en-US" dirty="0" smtClean="0"/>
              <a:t> gave New Orleans to Spain</a:t>
            </a:r>
          </a:p>
          <a:p>
            <a:r>
              <a:rPr lang="en-US" dirty="0" smtClean="0"/>
              <a:t>2. </a:t>
            </a:r>
            <a:r>
              <a:rPr lang="en-US" dirty="0" smtClean="0">
                <a:solidFill>
                  <a:srgbClr val="C00000"/>
                </a:solidFill>
              </a:rPr>
              <a:t>Spain</a:t>
            </a:r>
            <a:r>
              <a:rPr lang="en-US" dirty="0" smtClean="0"/>
              <a:t> gave Florida to Britain</a:t>
            </a:r>
          </a:p>
          <a:p>
            <a:r>
              <a:rPr lang="en-US" dirty="0" smtClean="0"/>
              <a:t>3. </a:t>
            </a:r>
            <a:r>
              <a:rPr lang="en-US" dirty="0" smtClean="0">
                <a:solidFill>
                  <a:srgbClr val="C00000"/>
                </a:solidFill>
              </a:rPr>
              <a:t>Britain</a:t>
            </a:r>
            <a:r>
              <a:rPr lang="en-US" dirty="0" smtClean="0"/>
              <a:t> gave Cuba to Spain</a:t>
            </a:r>
          </a:p>
          <a:p>
            <a:r>
              <a:rPr lang="en-US" dirty="0" smtClean="0"/>
              <a:t>4. </a:t>
            </a:r>
            <a:r>
              <a:rPr lang="en-US" dirty="0" smtClean="0">
                <a:solidFill>
                  <a:srgbClr val="C00000"/>
                </a:solidFill>
              </a:rPr>
              <a:t>Great Britain </a:t>
            </a:r>
            <a:r>
              <a:rPr lang="en-US" dirty="0" smtClean="0"/>
              <a:t>gained modern day Canada &amp; territory east of the Mississippi</a:t>
            </a:r>
            <a:endParaRPr lang="en-US" dirty="0"/>
          </a:p>
        </p:txBody>
      </p:sp>
      <p:pic>
        <p:nvPicPr>
          <p:cNvPr id="35842" name="Picture 2" descr="http://ts4.mm.bing.net/images/thumbnail.aspx?q=1030148012527&amp;id=0561902f23f01bb36c97db7894485279&amp;url=http%3a%2f%2fmrcapwebpage.com%2fVCSUSHISTORY%2ffrenchclaimsafter1763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505200"/>
            <a:ext cx="237172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 a Result…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1.Great Britain = dominant colonial power north America</a:t>
            </a:r>
          </a:p>
          <a:p>
            <a:r>
              <a:rPr lang="en-US" dirty="0" smtClean="0"/>
              <a:t>2. “American” Colonists proud they defeated French!</a:t>
            </a:r>
          </a:p>
          <a:p>
            <a:r>
              <a:rPr lang="en-US" dirty="0" smtClean="0"/>
              <a:t>3. Great Britain left in debt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4. Plan of Albany planted the seed of  independence &amp; revolution</a:t>
            </a:r>
            <a:endParaRPr lang="en-US" dirty="0"/>
          </a:p>
        </p:txBody>
      </p:sp>
      <p:pic>
        <p:nvPicPr>
          <p:cNvPr id="5" name="Picture 7" descr="photo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3962400"/>
            <a:ext cx="40386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A Result…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Displacement of French Colonists</a:t>
            </a:r>
          </a:p>
          <a:p>
            <a:r>
              <a:rPr lang="en-US" dirty="0" smtClean="0"/>
              <a:t>7,000-18,000 Acadians forced to migrate to</a:t>
            </a:r>
          </a:p>
          <a:p>
            <a:r>
              <a:rPr lang="en-US" dirty="0" smtClean="0"/>
              <a:t>Louisiana</a:t>
            </a:r>
          </a:p>
          <a:p>
            <a:r>
              <a:rPr lang="en-US" dirty="0" smtClean="0"/>
              <a:t>“Cajuns”</a:t>
            </a:r>
          </a:p>
          <a:p>
            <a:endParaRPr lang="en-US" dirty="0"/>
          </a:p>
        </p:txBody>
      </p:sp>
      <p:pic>
        <p:nvPicPr>
          <p:cNvPr id="5" name="Picture 2" descr="http://doa.louisiana.gov/census/theme/caju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47317"/>
            <a:ext cx="4038600" cy="367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Proclamation of 1763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“American” Colonists not allowed to  move West of Appalachian Mountains</a:t>
            </a:r>
          </a:p>
          <a:p>
            <a:r>
              <a:rPr lang="en-US" dirty="0" smtClean="0"/>
              <a:t>Why? Peace w/ Native American tribes</a:t>
            </a:r>
          </a:p>
          <a:p>
            <a:r>
              <a:rPr lang="en-US" b="1" i="1" dirty="0" smtClean="0"/>
              <a:t>However…</a:t>
            </a:r>
          </a:p>
          <a:p>
            <a:r>
              <a:rPr lang="en-US" dirty="0" smtClean="0"/>
              <a:t>Most Colonists ignored ruling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7" descr="tak8_proc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76800" y="1905000"/>
            <a:ext cx="34290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on Native American Tribes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Loss of French Allies</a:t>
            </a:r>
          </a:p>
          <a:p>
            <a:r>
              <a:rPr lang="en-US" dirty="0" smtClean="0"/>
              <a:t>2. Settlers wanted more land</a:t>
            </a:r>
          </a:p>
          <a:p>
            <a:r>
              <a:rPr lang="en-US" dirty="0" smtClean="0"/>
              <a:t>4. Way of life threatened</a:t>
            </a:r>
          </a:p>
          <a:p>
            <a:r>
              <a:rPr lang="en-US" dirty="0" smtClean="0"/>
              <a:t>5. Uncertain Future</a:t>
            </a:r>
            <a:endParaRPr lang="en-US" dirty="0"/>
          </a:p>
        </p:txBody>
      </p:sp>
      <p:pic>
        <p:nvPicPr>
          <p:cNvPr id="5" name="Picture 7" descr="cornplan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981200"/>
            <a:ext cx="3050594" cy="3657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Whose Land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Tensions escalated between Colonists &amp; Native Americans</a:t>
            </a:r>
          </a:p>
          <a:p>
            <a:r>
              <a:rPr lang="en-US" dirty="0" smtClean="0"/>
              <a:t>Native American Tribes began to “band together”</a:t>
            </a:r>
          </a:p>
          <a:p>
            <a:endParaRPr lang="en-US" dirty="0"/>
          </a:p>
        </p:txBody>
      </p:sp>
      <p:pic>
        <p:nvPicPr>
          <p:cNvPr id="5" name="Picture 2" descr="http://www.trojanhorseantiques.com/PPrayerToTheGreatSpiri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110609"/>
            <a:ext cx="4038600" cy="3949644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Neolin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“The Delaware Prophet” urged NA tribes to unify &amp; not become tempted by European ways</a:t>
            </a:r>
          </a:p>
          <a:p>
            <a:r>
              <a:rPr lang="en-US" dirty="0" smtClean="0"/>
              <a:t>“Great Spirit” vision</a:t>
            </a:r>
          </a:p>
          <a:p>
            <a:endParaRPr lang="en-US" dirty="0"/>
          </a:p>
        </p:txBody>
      </p:sp>
      <p:pic>
        <p:nvPicPr>
          <p:cNvPr id="5" name="Content Placeholder 4" descr="http://www.galafilm.com/chiefs/media/ottawa/pict/pc1171_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133600"/>
            <a:ext cx="297942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Pontiac’s Rebellion, 1763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Pontiac and his followers raided 8 British forts</a:t>
            </a:r>
          </a:p>
          <a:p>
            <a:r>
              <a:rPr lang="en-US" dirty="0" smtClean="0"/>
              <a:t>“anti-British”  sentiments</a:t>
            </a:r>
          </a:p>
          <a:p>
            <a:endParaRPr lang="en-US" dirty="0"/>
          </a:p>
        </p:txBody>
      </p:sp>
      <p:pic>
        <p:nvPicPr>
          <p:cNvPr id="5" name="Picture 2" descr="http://www.ohiohistorycentral.org/images/1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199" y="1981200"/>
            <a:ext cx="294268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3. Iroquois League/Confederacy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 smtClean="0"/>
              <a:t>Made up of 5 Native American Tribes</a:t>
            </a:r>
            <a:r>
              <a:rPr lang="en-US" dirty="0" smtClean="0"/>
              <a:t> (upper New York):</a:t>
            </a:r>
          </a:p>
          <a:p>
            <a:r>
              <a:rPr lang="en-US" b="1" dirty="0" smtClean="0"/>
              <a:t>M</a:t>
            </a:r>
            <a:r>
              <a:rPr lang="en-US" dirty="0" smtClean="0"/>
              <a:t>OHAWK</a:t>
            </a:r>
            <a:endParaRPr lang="en-US" b="1" dirty="0" smtClean="0"/>
          </a:p>
          <a:p>
            <a:r>
              <a:rPr lang="en-US" b="1" dirty="0" smtClean="0"/>
              <a:t>O</a:t>
            </a:r>
            <a:r>
              <a:rPr lang="en-US" dirty="0" smtClean="0"/>
              <a:t>NEIDA</a:t>
            </a:r>
            <a:endParaRPr lang="en-US" b="1" dirty="0" smtClean="0"/>
          </a:p>
          <a:p>
            <a:r>
              <a:rPr lang="en-US" b="1" dirty="0" smtClean="0"/>
              <a:t>O</a:t>
            </a:r>
            <a:r>
              <a:rPr lang="en-US" dirty="0" smtClean="0"/>
              <a:t>NANDAGA</a:t>
            </a:r>
            <a:endParaRPr lang="en-US" b="1" dirty="0" smtClean="0"/>
          </a:p>
          <a:p>
            <a:r>
              <a:rPr lang="en-US" b="1" dirty="0" smtClean="0"/>
              <a:t>C</a:t>
            </a:r>
            <a:r>
              <a:rPr lang="en-US" dirty="0" smtClean="0"/>
              <a:t>AYUGA</a:t>
            </a:r>
            <a:endParaRPr lang="en-US" b="1" dirty="0" smtClean="0"/>
          </a:p>
          <a:p>
            <a:r>
              <a:rPr lang="en-US" b="1" dirty="0" smtClean="0"/>
              <a:t>S</a:t>
            </a:r>
            <a:r>
              <a:rPr lang="en-US" dirty="0" smtClean="0"/>
              <a:t>ENECA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5" name="Picture 5" descr="Iroquois-SPEC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057400"/>
            <a:ext cx="3429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Iroquois League/Confederacy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Originally </a:t>
            </a:r>
            <a:r>
              <a:rPr lang="en-US" b="1" dirty="0" smtClean="0"/>
              <a:t>“5 nations”</a:t>
            </a:r>
          </a:p>
          <a:p>
            <a:r>
              <a:rPr lang="en-US" dirty="0" smtClean="0"/>
              <a:t>Tuscarora tribe joined 1715</a:t>
            </a:r>
          </a:p>
          <a:p>
            <a:r>
              <a:rPr lang="en-US" dirty="0" smtClean="0"/>
              <a:t>AKA “six nations”</a:t>
            </a:r>
          </a:p>
          <a:p>
            <a:endParaRPr lang="en-US" dirty="0"/>
          </a:p>
        </p:txBody>
      </p:sp>
      <p:pic>
        <p:nvPicPr>
          <p:cNvPr id="5" name="Picture 7" descr="iroquoisnation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981200"/>
            <a:ext cx="40386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Iroquois Constitution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Created 1450-1600</a:t>
            </a:r>
          </a:p>
          <a:p>
            <a:r>
              <a:rPr lang="en-US" dirty="0" smtClean="0"/>
              <a:t>5 Independent nations under 1 constitution</a:t>
            </a:r>
          </a:p>
          <a:p>
            <a:r>
              <a:rPr lang="en-US" dirty="0" smtClean="0"/>
              <a:t>Democratic government</a:t>
            </a:r>
          </a:p>
          <a:p>
            <a:r>
              <a:rPr lang="en-US" dirty="0" smtClean="0"/>
              <a:t>Elected officials</a:t>
            </a:r>
          </a:p>
          <a:p>
            <a:r>
              <a:rPr lang="en-US" dirty="0" smtClean="0"/>
              <a:t>laws</a:t>
            </a:r>
          </a:p>
          <a:p>
            <a:endParaRPr lang="en-US" dirty="0"/>
          </a:p>
        </p:txBody>
      </p:sp>
      <p:pic>
        <p:nvPicPr>
          <p:cNvPr id="5" name="Picture 7" descr="cornplan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31900" y="2593181"/>
            <a:ext cx="2489200" cy="2984500"/>
          </a:xfr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Iroquois Constitution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“Great Law of Peace”</a:t>
            </a:r>
          </a:p>
          <a:p>
            <a:r>
              <a:rPr lang="en-US" dirty="0" smtClean="0"/>
              <a:t>Earliest form of democracy in North America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Possibly Inspired  the Founding Fathers of U.S. Constitution?</a:t>
            </a:r>
          </a:p>
          <a:p>
            <a:endParaRPr lang="en-US" dirty="0"/>
          </a:p>
        </p:txBody>
      </p:sp>
      <p:pic>
        <p:nvPicPr>
          <p:cNvPr id="5" name="Picture 5" descr="Iroquois-SPE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962400"/>
            <a:ext cx="3429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481</TotalTime>
  <Words>1079</Words>
  <Application>Microsoft Office PowerPoint</Application>
  <PresentationFormat>On-screen Show (4:3)</PresentationFormat>
  <Paragraphs>174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Module</vt:lpstr>
      <vt:lpstr>Chapter 6: The Duel for North America, 1608-1763</vt:lpstr>
      <vt:lpstr>I Will Gain an Understanding of:</vt:lpstr>
      <vt:lpstr>Essential Questions:</vt:lpstr>
      <vt:lpstr>European Nations Fought for Control of North America</vt:lpstr>
      <vt:lpstr>French Territories In North America</vt:lpstr>
      <vt:lpstr>French Territories in North America</vt:lpstr>
      <vt:lpstr>French Territories in North America</vt:lpstr>
      <vt:lpstr>French Economic Practices in North America</vt:lpstr>
      <vt:lpstr>French/European Interaction With Native Americans…</vt:lpstr>
      <vt:lpstr>Spanish in North America</vt:lpstr>
      <vt:lpstr>French Competition for North America</vt:lpstr>
      <vt:lpstr>The French &amp; Indian War</vt:lpstr>
      <vt:lpstr>Wars in Europe 1688-1763</vt:lpstr>
      <vt:lpstr>The French &amp; Indian War</vt:lpstr>
      <vt:lpstr>French Built Fort Duquesne</vt:lpstr>
      <vt:lpstr>The Conflict Began When…</vt:lpstr>
      <vt:lpstr>Fight Over Ohio River Valley </vt:lpstr>
      <vt:lpstr>French vs. British</vt:lpstr>
      <vt:lpstr>General Edward Braddock</vt:lpstr>
      <vt:lpstr>The War…</vt:lpstr>
      <vt:lpstr>British Retreat/Defeat</vt:lpstr>
      <vt:lpstr> British Officials Called a Meeting… </vt:lpstr>
      <vt:lpstr>Albany Plan of Union</vt:lpstr>
      <vt:lpstr>Albany Plan of Union</vt:lpstr>
      <vt:lpstr>William Pitt’s Strategy to Win War</vt:lpstr>
      <vt:lpstr>William Pitt</vt:lpstr>
      <vt:lpstr>William Pitt…</vt:lpstr>
      <vt:lpstr>Treaty of Paris, 1763</vt:lpstr>
      <vt:lpstr>As a Result…</vt:lpstr>
      <vt:lpstr>As A Result…</vt:lpstr>
      <vt:lpstr>Proclamation of 1763</vt:lpstr>
      <vt:lpstr>Impact on Native American Tribes</vt:lpstr>
      <vt:lpstr>Whose Land ?</vt:lpstr>
      <vt:lpstr>1. Neolin</vt:lpstr>
      <vt:lpstr>2. Pontiac’s Rebellion, 1763 </vt:lpstr>
      <vt:lpstr>3. Iroquois League/Confederacy</vt:lpstr>
      <vt:lpstr>Iroquois League/Confederacy</vt:lpstr>
      <vt:lpstr>Iroquois Constitution</vt:lpstr>
      <vt:lpstr>Iroquois Constitution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6: The Duel for North America, 1608-1763</dc:title>
  <dc:creator>Owner</dc:creator>
  <cp:lastModifiedBy>kcenteno</cp:lastModifiedBy>
  <cp:revision>44</cp:revision>
  <dcterms:created xsi:type="dcterms:W3CDTF">2011-06-30T20:36:59Z</dcterms:created>
  <dcterms:modified xsi:type="dcterms:W3CDTF">2013-10-03T17:36:28Z</dcterms:modified>
</cp:coreProperties>
</file>