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4" r:id="rId1"/>
  </p:sldMasterIdLst>
  <p:notesMasterIdLst>
    <p:notesMasterId r:id="rId6"/>
  </p:notesMasterIdLst>
  <p:sldIdLst>
    <p:sldId id="263" r:id="rId2"/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304" y="-6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99103-9806-CA49-B2E7-785D0466DEE3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D52237-D101-434B-A75C-C56989752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78102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67B57C-032A-C043-B7BF-9F71279EC570}" type="slidenum">
              <a:rPr lang="en-US"/>
              <a:pPr/>
              <a:t>2</a:t>
            </a:fld>
            <a:endParaRPr lang="en-US"/>
          </a:p>
        </p:txBody>
      </p:sp>
      <p:sp>
        <p:nvSpPr>
          <p:cNvPr id="2150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E0285582-539C-134B-9FB6-0F60D5FFBFC6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94ADF6-CF58-B548-9E4C-9ABD977E8119}" type="slidenum">
              <a:rPr lang="en-US"/>
              <a:pPr/>
              <a:t>3</a:t>
            </a:fld>
            <a:endParaRPr lang="en-US"/>
          </a:p>
        </p:txBody>
      </p:sp>
      <p:sp>
        <p:nvSpPr>
          <p:cNvPr id="1945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56528C54-D821-6E42-8A21-CA992AE2F9A9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67B57C-032A-C043-B7BF-9F71279EC570}" type="slidenum">
              <a:rPr lang="en-US"/>
              <a:pPr/>
              <a:t>4</a:t>
            </a:fld>
            <a:endParaRPr lang="en-US"/>
          </a:p>
        </p:txBody>
      </p:sp>
      <p:sp>
        <p:nvSpPr>
          <p:cNvPr id="2150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E0285582-539C-134B-9FB6-0F60D5FFBFC6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62872BD-5E4E-FA4B-B1CA-613FD24DE2AD}" type="datetimeFigureOut">
              <a:rPr lang="en-US" smtClean="0"/>
              <a:pPr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BDFEA54-C3FB-7041-8744-2A6DDC12ED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Circle Maps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913467"/>
            <a:ext cx="8229600" cy="4622800"/>
          </a:xfrm>
        </p:spPr>
        <p:txBody>
          <a:bodyPr/>
          <a:lstStyle/>
          <a:p>
            <a:r>
              <a:rPr lang="en-US" sz="2800" dirty="0" smtClean="0"/>
              <a:t>Must follow the format given.  Be sure to include at least 5 descriptors for each word.</a:t>
            </a:r>
          </a:p>
          <a:p>
            <a:r>
              <a:rPr lang="en-US" sz="2800" dirty="0" smtClean="0"/>
              <a:t>Do not begin a sentence with articles (a, an, the), pronouns (he, she, they, we, I, you), and proper names (John, Sam, etc)</a:t>
            </a:r>
          </a:p>
          <a:p>
            <a:r>
              <a:rPr lang="en-US" sz="2800" dirty="0" smtClean="0"/>
              <a:t>Be sure to underline or highlight vocabulary words in each sentence.</a:t>
            </a:r>
          </a:p>
          <a:p>
            <a:r>
              <a:rPr lang="en-US" sz="2800" dirty="0" smtClean="0"/>
              <a:t>Writing needs to be neat </a:t>
            </a:r>
            <a:r>
              <a:rPr lang="en-US" sz="2800" smtClean="0"/>
              <a:t>and legible.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3" name="Oval 3"/>
          <p:cNvSpPr>
            <a:spLocks noChangeAspect="1" noChangeArrowheads="1"/>
          </p:cNvSpPr>
          <p:nvPr/>
        </p:nvSpPr>
        <p:spPr bwMode="auto">
          <a:xfrm>
            <a:off x="2286000" y="1389063"/>
            <a:ext cx="4579938" cy="4579937"/>
          </a:xfrm>
          <a:prstGeom prst="ellipse">
            <a:avLst/>
          </a:prstGeom>
          <a:solidFill>
            <a:schemeClr val="tx1"/>
          </a:solidFill>
          <a:ln w="76200">
            <a:solidFill>
              <a:srgbClr val="3399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u="sng" dirty="0" smtClean="0">
                <a:solidFill>
                  <a:schemeClr val="folHlink"/>
                </a:solidFill>
              </a:rPr>
              <a:t>Sentence:</a:t>
            </a:r>
            <a:endParaRPr lang="en-US" b="1" u="sng" dirty="0">
              <a:solidFill>
                <a:schemeClr val="folHlink"/>
              </a:solidFill>
            </a:endParaRPr>
          </a:p>
        </p:txBody>
      </p:sp>
      <p:sp>
        <p:nvSpPr>
          <p:cNvPr id="281602" name="Oval 2"/>
          <p:cNvSpPr>
            <a:spLocks noChangeArrowheads="1"/>
          </p:cNvSpPr>
          <p:nvPr/>
        </p:nvSpPr>
        <p:spPr bwMode="auto">
          <a:xfrm>
            <a:off x="3640138" y="2722563"/>
            <a:ext cx="1905000" cy="1981200"/>
          </a:xfrm>
          <a:prstGeom prst="ellipse">
            <a:avLst/>
          </a:prstGeom>
          <a:solidFill>
            <a:schemeClr val="tx1"/>
          </a:solidFill>
          <a:ln w="76200">
            <a:solidFill>
              <a:srgbClr val="3399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381000" y="381000"/>
            <a:ext cx="8382000" cy="63246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81607" name="Text Box 7"/>
          <p:cNvSpPr txBox="1">
            <a:spLocks noChangeArrowheads="1"/>
          </p:cNvSpPr>
          <p:nvPr/>
        </p:nvSpPr>
        <p:spPr bwMode="auto">
          <a:xfrm>
            <a:off x="6705600" y="45720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0000"/>
                </a:solidFill>
              </a:rPr>
              <a:t>Sentence: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sp>
        <p:nvSpPr>
          <p:cNvPr id="281608" name="Text Box 8"/>
          <p:cNvSpPr txBox="1">
            <a:spLocks noChangeArrowheads="1"/>
          </p:cNvSpPr>
          <p:nvPr/>
        </p:nvSpPr>
        <p:spPr bwMode="auto">
          <a:xfrm>
            <a:off x="152400" y="457201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0000"/>
                </a:solidFill>
              </a:rPr>
              <a:t>Definition: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sp>
        <p:nvSpPr>
          <p:cNvPr id="20487" name="Text Box 9"/>
          <p:cNvSpPr txBox="1">
            <a:spLocks noChangeArrowheads="1"/>
          </p:cNvSpPr>
          <p:nvPr/>
        </p:nvSpPr>
        <p:spPr bwMode="auto">
          <a:xfrm>
            <a:off x="1524000" y="0"/>
            <a:ext cx="640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000000"/>
                </a:solidFill>
              </a:rPr>
              <a:t>CREATING</a:t>
            </a:r>
            <a:r>
              <a:rPr lang="en-US" sz="2800" b="1" dirty="0" smtClean="0">
                <a:solidFill>
                  <a:srgbClr val="000000"/>
                </a:solidFill>
              </a:rPr>
              <a:t> A VOCABULARY CIRCLE </a:t>
            </a:r>
            <a:r>
              <a:rPr lang="en-US" sz="2800" b="1" dirty="0">
                <a:solidFill>
                  <a:srgbClr val="000000"/>
                </a:solidFill>
              </a:rPr>
              <a:t>MAP</a:t>
            </a:r>
          </a:p>
        </p:txBody>
      </p:sp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3810000" y="3276600"/>
            <a:ext cx="152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 dirty="0" smtClean="0">
                <a:solidFill>
                  <a:srgbClr val="CCFFCC"/>
                </a:solidFill>
              </a:rPr>
              <a:t>Word</a:t>
            </a:r>
            <a:endParaRPr lang="en-US" sz="3200" b="1" dirty="0">
              <a:solidFill>
                <a:srgbClr val="CCFFC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34200" y="6172200"/>
            <a:ext cx="151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0000"/>
                </a:solidFill>
              </a:rPr>
              <a:t>Visual: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172200"/>
            <a:ext cx="3471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0000"/>
                </a:solidFill>
              </a:rPr>
              <a:t>Synonym/Antonym: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95600" y="1828800"/>
            <a:ext cx="358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 dirty="0" smtClean="0">
                <a:solidFill>
                  <a:srgbClr val="CCFFCC"/>
                </a:solidFill>
              </a:rPr>
              <a:t>Things that are related or describe the vocabulary word</a:t>
            </a:r>
            <a:endParaRPr lang="en-US" sz="2000" b="1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74440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1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1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3" grpId="0" animBg="1"/>
      <p:bldP spid="281602" grpId="0" animBg="1"/>
      <p:bldP spid="281605" grpId="0" animBg="1"/>
      <p:bldP spid="281607" grpId="0" autoUpdateAnimBg="0"/>
      <p:bldP spid="281608" grpId="0" autoUpdateAnimBg="0"/>
      <p:bldP spid="28160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6" name="Oval 4"/>
          <p:cNvSpPr>
            <a:spLocks noChangeArrowheads="1"/>
          </p:cNvSpPr>
          <p:nvPr/>
        </p:nvSpPr>
        <p:spPr bwMode="auto">
          <a:xfrm>
            <a:off x="1866900" y="1090374"/>
            <a:ext cx="5257800" cy="4953000"/>
          </a:xfrm>
          <a:prstGeom prst="ellipse">
            <a:avLst/>
          </a:prstGeom>
          <a:solidFill>
            <a:schemeClr val="tx1"/>
          </a:solidFill>
          <a:ln w="76200">
            <a:solidFill>
              <a:srgbClr val="3399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17475" name="Oval 3"/>
          <p:cNvSpPr>
            <a:spLocks noChangeArrowheads="1"/>
          </p:cNvSpPr>
          <p:nvPr/>
        </p:nvSpPr>
        <p:spPr bwMode="auto">
          <a:xfrm>
            <a:off x="3733800" y="2743200"/>
            <a:ext cx="1676400" cy="1600200"/>
          </a:xfrm>
          <a:prstGeom prst="ellipse">
            <a:avLst/>
          </a:prstGeom>
          <a:solidFill>
            <a:schemeClr val="folHlink"/>
          </a:solidFill>
          <a:ln w="76200">
            <a:solidFill>
              <a:srgbClr val="3399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17474" name="Text Box 2"/>
          <p:cNvSpPr txBox="1">
            <a:spLocks noChangeArrowheads="1"/>
          </p:cNvSpPr>
          <p:nvPr/>
        </p:nvSpPr>
        <p:spPr bwMode="auto">
          <a:xfrm>
            <a:off x="3657600" y="3352800"/>
            <a:ext cx="1949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 dirty="0" smtClean="0">
                <a:latin typeface="Comic Sans MS" charset="0"/>
              </a:rPr>
              <a:t>projection</a:t>
            </a:r>
            <a:endParaRPr lang="en-US" sz="2000" b="1" dirty="0">
              <a:latin typeface="Comic Sans MS" charset="0"/>
            </a:endParaRPr>
          </a:p>
        </p:txBody>
      </p:sp>
      <p:sp>
        <p:nvSpPr>
          <p:cNvPr id="617478" name="Text Box 6"/>
          <p:cNvSpPr txBox="1">
            <a:spLocks noChangeArrowheads="1"/>
          </p:cNvSpPr>
          <p:nvPr/>
        </p:nvSpPr>
        <p:spPr bwMode="auto">
          <a:xfrm>
            <a:off x="3200400" y="1524000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solidFill>
                  <a:srgbClr val="CCFFCC"/>
                </a:solidFill>
                <a:latin typeface="Comic Sans MS" charset="0"/>
              </a:rPr>
              <a:t>movie</a:t>
            </a:r>
            <a:endParaRPr lang="en-US" sz="2400" dirty="0">
              <a:solidFill>
                <a:srgbClr val="CCFFCC"/>
              </a:solidFill>
              <a:latin typeface="Comic Sans MS" charset="0"/>
            </a:endParaRPr>
          </a:p>
        </p:txBody>
      </p:sp>
      <p:sp>
        <p:nvSpPr>
          <p:cNvPr id="617479" name="Rectangle 7"/>
          <p:cNvSpPr>
            <a:spLocks noChangeArrowheads="1"/>
          </p:cNvSpPr>
          <p:nvPr/>
        </p:nvSpPr>
        <p:spPr bwMode="auto">
          <a:xfrm>
            <a:off x="381000" y="152400"/>
            <a:ext cx="8382000" cy="6477000"/>
          </a:xfrm>
          <a:prstGeom prst="rect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17481" name="Text Box 9"/>
          <p:cNvSpPr txBox="1">
            <a:spLocks noChangeArrowheads="1"/>
          </p:cNvSpPr>
          <p:nvPr/>
        </p:nvSpPr>
        <p:spPr bwMode="auto">
          <a:xfrm>
            <a:off x="1905000" y="43434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solidFill>
                  <a:srgbClr val="CCFFCC"/>
                </a:solidFill>
                <a:latin typeface="Comic Sans MS" charset="0"/>
              </a:rPr>
              <a:t>reciprocated</a:t>
            </a:r>
            <a:endParaRPr lang="en-US" sz="2400" dirty="0">
              <a:solidFill>
                <a:srgbClr val="CCFFCC"/>
              </a:solidFill>
              <a:latin typeface="Comic Sans MS" charset="0"/>
            </a:endParaRPr>
          </a:p>
        </p:txBody>
      </p:sp>
      <p:sp>
        <p:nvSpPr>
          <p:cNvPr id="617483" name="Text Box 11"/>
          <p:cNvSpPr txBox="1">
            <a:spLocks noChangeArrowheads="1"/>
          </p:cNvSpPr>
          <p:nvPr/>
        </p:nvSpPr>
        <p:spPr bwMode="auto">
          <a:xfrm>
            <a:off x="4114800" y="47244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solidFill>
                  <a:srgbClr val="CCFFCC"/>
                </a:solidFill>
                <a:latin typeface="Comic Sans MS" charset="0"/>
              </a:rPr>
              <a:t>rockets</a:t>
            </a:r>
            <a:endParaRPr lang="en-US" sz="2400" dirty="0">
              <a:solidFill>
                <a:srgbClr val="CCFFCC"/>
              </a:solidFill>
              <a:latin typeface="Comic Sans MS" charset="0"/>
            </a:endParaRPr>
          </a:p>
        </p:txBody>
      </p:sp>
      <p:sp>
        <p:nvSpPr>
          <p:cNvPr id="617485" name="Text Box 13"/>
          <p:cNvSpPr txBox="1">
            <a:spLocks noChangeArrowheads="1"/>
          </p:cNvSpPr>
          <p:nvPr/>
        </p:nvSpPr>
        <p:spPr bwMode="auto">
          <a:xfrm>
            <a:off x="1371600" y="2590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solidFill>
                  <a:srgbClr val="CCFFCC"/>
                </a:solidFill>
                <a:latin typeface="Comic Sans MS" charset="0"/>
              </a:rPr>
              <a:t>screen</a:t>
            </a:r>
            <a:endParaRPr lang="en-US" sz="2400" dirty="0">
              <a:solidFill>
                <a:srgbClr val="CCFFCC"/>
              </a:solidFill>
              <a:latin typeface="Comic Sans MS" charset="0"/>
            </a:endParaRPr>
          </a:p>
        </p:txBody>
      </p:sp>
      <p:sp>
        <p:nvSpPr>
          <p:cNvPr id="617487" name="Text Box 15"/>
          <p:cNvSpPr txBox="1">
            <a:spLocks noChangeArrowheads="1"/>
          </p:cNvSpPr>
          <p:nvPr/>
        </p:nvSpPr>
        <p:spPr bwMode="auto">
          <a:xfrm>
            <a:off x="5181600" y="228600"/>
            <a:ext cx="3505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000" b="1" u="sng" dirty="0" smtClean="0">
                <a:latin typeface="Comic Sans MS" charset="0"/>
              </a:rPr>
              <a:t>Sentence:</a:t>
            </a:r>
          </a:p>
          <a:p>
            <a:pPr algn="r" eaLnBrk="0" hangingPunct="0">
              <a:spcBef>
                <a:spcPct val="50000"/>
              </a:spcBef>
            </a:pPr>
            <a:r>
              <a:rPr lang="en-US" sz="2000" dirty="0" smtClean="0">
                <a:latin typeface="Comic Sans MS" charset="0"/>
              </a:rPr>
              <a:t>The  rocket projected from the earth’s pore into   Mars’s atmosphere.</a:t>
            </a:r>
            <a:endParaRPr lang="en-US" sz="2000" dirty="0">
              <a:latin typeface="Comic Sans MS" charset="0"/>
            </a:endParaRPr>
          </a:p>
        </p:txBody>
      </p:sp>
      <p:sp>
        <p:nvSpPr>
          <p:cNvPr id="617489" name="Text Box 17"/>
          <p:cNvSpPr txBox="1">
            <a:spLocks noChangeArrowheads="1"/>
          </p:cNvSpPr>
          <p:nvPr/>
        </p:nvSpPr>
        <p:spPr bwMode="auto">
          <a:xfrm>
            <a:off x="4800600" y="21955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solidFill>
                  <a:srgbClr val="CCFFCC"/>
                </a:solidFill>
                <a:latin typeface="Comic Sans MS" charset="0"/>
              </a:rPr>
              <a:t>movement</a:t>
            </a:r>
            <a:endParaRPr lang="en-US" sz="2400" dirty="0">
              <a:solidFill>
                <a:srgbClr val="CCFFCC"/>
              </a:solidFill>
              <a:latin typeface="Comic Sans MS" charset="0"/>
            </a:endParaRP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5562600" y="3348335"/>
            <a:ext cx="175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CCFFCC"/>
                </a:solidFill>
              </a:rPr>
              <a:t>launching</a:t>
            </a:r>
            <a:endParaRPr lang="en-US" sz="2400" dirty="0">
              <a:solidFill>
                <a:srgbClr val="CCFFCC"/>
              </a:solidFill>
            </a:endParaRP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7315200" y="624840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 dirty="0" smtClean="0">
                <a:latin typeface="Comic Sans MS" charset="0"/>
              </a:rPr>
              <a:t>Visual:</a:t>
            </a:r>
            <a:endParaRPr lang="en-US" b="1" u="sng" dirty="0">
              <a:latin typeface="Comic Sans MS" charset="0"/>
            </a:endParaRP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533399" y="228600"/>
            <a:ext cx="2192867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 dirty="0" smtClean="0">
                <a:latin typeface="Comic Sans MS" charset="0"/>
              </a:rPr>
              <a:t>Definition:</a:t>
            </a:r>
          </a:p>
          <a:p>
            <a:pPr>
              <a:spcBef>
                <a:spcPct val="50000"/>
              </a:spcBef>
            </a:pPr>
            <a:r>
              <a:rPr lang="en-US" dirty="0" smtClean="0">
                <a:latin typeface="Comic Sans MS" charset="0"/>
              </a:rPr>
              <a:t>Something that juts out from the surface</a:t>
            </a:r>
            <a:endParaRPr lang="en-US" dirty="0">
              <a:latin typeface="Comic Sans MS" charset="0"/>
            </a:endParaRP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762000" y="18288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  </a:t>
            </a:r>
            <a:r>
              <a:rPr lang="en-US" dirty="0" smtClean="0"/>
              <a:t> </a:t>
            </a:r>
            <a:endParaRPr lang="en-US" dirty="0">
              <a:latin typeface="Comic Sans MS" charset="0"/>
            </a:endParaRP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457200" y="61722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Comic Sans MS" charset="0"/>
              </a:rPr>
              <a:t> </a:t>
            </a:r>
            <a:r>
              <a:rPr lang="en-US" b="1" u="sng" dirty="0" smtClean="0">
                <a:latin typeface="Comic Sans MS" charset="0"/>
              </a:rPr>
              <a:t>Synonym/Antonym:</a:t>
            </a:r>
            <a:endParaRPr lang="en-US" b="1" u="sng" dirty="0">
              <a:latin typeface="Comic Sans MS" charset="0"/>
            </a:endParaRP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3429000" y="51816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CCFFCC"/>
                </a:solidFill>
                <a:latin typeface="Comic Sans MS" charset="0"/>
              </a:rPr>
              <a:t>physics</a:t>
            </a:r>
            <a:endParaRPr lang="en-US" sz="2400" dirty="0">
              <a:solidFill>
                <a:srgbClr val="CCFFCC"/>
              </a:solidFill>
              <a:latin typeface="Comic Sans MS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400" y="5791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protruding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552629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6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17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7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17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7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7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17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1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6" grpId="0" animBg="1"/>
      <p:bldP spid="617475" grpId="0" animBg="1"/>
      <p:bldP spid="617474" grpId="0" autoUpdateAnimBg="0"/>
      <p:bldP spid="617478" grpId="0" autoUpdateAnimBg="0"/>
      <p:bldP spid="617479" grpId="0" animBg="1"/>
      <p:bldP spid="617481" grpId="0" autoUpdateAnimBg="0"/>
      <p:bldP spid="617483" grpId="0"/>
      <p:bldP spid="617485" grpId="0" autoUpdateAnimBg="0"/>
      <p:bldP spid="617487" grpId="0" autoUpdateAnimBg="0"/>
      <p:bldP spid="617489" grpId="0" autoUpdateAnimBg="0"/>
      <p:bldP spid="8213" grpId="0"/>
      <p:bldP spid="8214" grpId="0"/>
      <p:bldP spid="8215" grpId="0"/>
      <p:bldP spid="8216" grpId="0"/>
      <p:bldP spid="8217" grpId="0"/>
      <p:bldP spid="82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3" name="Oval 3"/>
          <p:cNvSpPr>
            <a:spLocks noChangeAspect="1" noChangeArrowheads="1"/>
          </p:cNvSpPr>
          <p:nvPr/>
        </p:nvSpPr>
        <p:spPr bwMode="auto">
          <a:xfrm>
            <a:off x="2286000" y="1389063"/>
            <a:ext cx="4579938" cy="4579937"/>
          </a:xfrm>
          <a:prstGeom prst="ellipse">
            <a:avLst/>
          </a:prstGeom>
          <a:solidFill>
            <a:schemeClr val="bg1"/>
          </a:solidFill>
          <a:ln w="76200">
            <a:solidFill>
              <a:srgbClr val="3399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</a:pPr>
            <a:endParaRPr lang="en-US" b="1" u="sng" dirty="0">
              <a:solidFill>
                <a:schemeClr val="folHlink"/>
              </a:solidFill>
            </a:endParaRPr>
          </a:p>
        </p:txBody>
      </p:sp>
      <p:sp>
        <p:nvSpPr>
          <p:cNvPr id="281602" name="Oval 2"/>
          <p:cNvSpPr>
            <a:spLocks noChangeArrowheads="1"/>
          </p:cNvSpPr>
          <p:nvPr/>
        </p:nvSpPr>
        <p:spPr bwMode="auto">
          <a:xfrm>
            <a:off x="3640138" y="2722563"/>
            <a:ext cx="1905000" cy="1981200"/>
          </a:xfrm>
          <a:prstGeom prst="ellipse">
            <a:avLst/>
          </a:prstGeom>
          <a:noFill/>
          <a:ln w="76200">
            <a:solidFill>
              <a:srgbClr val="3399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381000" y="381000"/>
            <a:ext cx="8382000" cy="63246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81607" name="Text Box 7"/>
          <p:cNvSpPr txBox="1">
            <a:spLocks noChangeArrowheads="1"/>
          </p:cNvSpPr>
          <p:nvPr/>
        </p:nvSpPr>
        <p:spPr bwMode="auto">
          <a:xfrm>
            <a:off x="6705600" y="45720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0000"/>
                </a:solidFill>
              </a:rPr>
              <a:t>Sentence: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sp>
        <p:nvSpPr>
          <p:cNvPr id="281608" name="Text Box 8"/>
          <p:cNvSpPr txBox="1">
            <a:spLocks noChangeArrowheads="1"/>
          </p:cNvSpPr>
          <p:nvPr/>
        </p:nvSpPr>
        <p:spPr bwMode="auto">
          <a:xfrm>
            <a:off x="152400" y="457201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0000"/>
                </a:solidFill>
              </a:rPr>
              <a:t>Definition: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sp>
        <p:nvSpPr>
          <p:cNvPr id="20487" name="Text Box 9"/>
          <p:cNvSpPr txBox="1">
            <a:spLocks noChangeArrowheads="1"/>
          </p:cNvSpPr>
          <p:nvPr/>
        </p:nvSpPr>
        <p:spPr bwMode="auto">
          <a:xfrm>
            <a:off x="1524000" y="457200"/>
            <a:ext cx="640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solidFill>
                  <a:srgbClr val="FF0000"/>
                </a:solidFill>
              </a:rPr>
              <a:t>Getting started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3810000" y="3276600"/>
            <a:ext cx="152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 dirty="0" smtClean="0">
                <a:solidFill>
                  <a:srgbClr val="000000"/>
                </a:solidFill>
              </a:rPr>
              <a:t>Word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34200" y="6172200"/>
            <a:ext cx="151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0000"/>
                </a:solidFill>
              </a:rPr>
              <a:t>Visual: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172200"/>
            <a:ext cx="3471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0000"/>
                </a:solidFill>
              </a:rPr>
              <a:t>Synonym/Antonym:</a:t>
            </a:r>
            <a:endParaRPr lang="en-US" sz="2400" b="1" u="sng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95600" y="1828800"/>
            <a:ext cx="358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 dirty="0" smtClean="0"/>
              <a:t>Things that are related or describe the vocabulary word</a:t>
            </a:r>
            <a:endParaRPr lang="en-US" sz="2000" b="1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87003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1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1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3" grpId="0" animBg="1"/>
      <p:bldP spid="281602" grpId="0" animBg="1"/>
      <p:bldP spid="281605" grpId="0" animBg="1"/>
      <p:bldP spid="281607" grpId="0" autoUpdateAnimBg="0"/>
      <p:bldP spid="281608" grpId="0" autoUpdateAnimBg="0"/>
      <p:bldP spid="20487" grpId="0"/>
      <p:bldP spid="281606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714</TotalTime>
  <Words>176</Words>
  <Application>Microsoft Macintosh PowerPoint</Application>
  <PresentationFormat>On-screen Show (4:3)</PresentationFormat>
  <Paragraphs>42</Paragraphs>
  <Slides>4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Waveform</vt:lpstr>
      <vt:lpstr>Vocabulary Circle Maps Guidelines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Monday, September 10, 2012</dc:title>
  <dc:creator>Sarah Chau</dc:creator>
  <cp:lastModifiedBy>BGHS GGUSD</cp:lastModifiedBy>
  <cp:revision>22</cp:revision>
  <dcterms:created xsi:type="dcterms:W3CDTF">2013-09-11T14:57:46Z</dcterms:created>
  <dcterms:modified xsi:type="dcterms:W3CDTF">2013-09-11T15:01:08Z</dcterms:modified>
</cp:coreProperties>
</file>