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1" d="100"/>
          <a:sy n="81" d="100"/>
        </p:scale>
        <p:origin x="-1056"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64AE8C9C-63E7-4396-AAA7-58ED1FFC6C5D}" type="datetimeFigureOut">
              <a:rPr lang="en-US" smtClean="0"/>
              <a:t>5/10/2013</a:t>
            </a:fld>
            <a:endParaRPr lang="es-MX"/>
          </a:p>
        </p:txBody>
      </p:sp>
      <p:sp>
        <p:nvSpPr>
          <p:cNvPr id="8" name="Footer Placeholder 7"/>
          <p:cNvSpPr>
            <a:spLocks noGrp="1"/>
          </p:cNvSpPr>
          <p:nvPr>
            <p:ph type="ftr" sz="quarter" idx="11"/>
          </p:nvPr>
        </p:nvSpPr>
        <p:spPr/>
        <p:txBody>
          <a:bodyPr/>
          <a:lstStyle>
            <a:extLst/>
          </a:lstStyle>
          <a:p>
            <a:endParaRPr lang="es-MX"/>
          </a:p>
        </p:txBody>
      </p:sp>
      <p:sp>
        <p:nvSpPr>
          <p:cNvPr id="11" name="Slide Number Placeholder 10"/>
          <p:cNvSpPr>
            <a:spLocks noGrp="1"/>
          </p:cNvSpPr>
          <p:nvPr>
            <p:ph type="sldNum" sz="quarter" idx="12"/>
          </p:nvPr>
        </p:nvSpPr>
        <p:spPr/>
        <p:txBody>
          <a:bodyPr/>
          <a:lstStyle>
            <a:extLst/>
          </a:lstStyle>
          <a:p>
            <a:fld id="{164311E6-9AA5-4C7B-BE09-B1E7AB32E13A}" type="slidenum">
              <a:rPr lang="es-MX" smtClean="0"/>
              <a:t>‹#›</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4AE8C9C-63E7-4396-AAA7-58ED1FFC6C5D}" type="datetimeFigureOut">
              <a:rPr lang="en-US" smtClean="0"/>
              <a:t>5/10/2013</a:t>
            </a:fld>
            <a:endParaRPr lang="es-MX"/>
          </a:p>
        </p:txBody>
      </p:sp>
      <p:sp>
        <p:nvSpPr>
          <p:cNvPr id="5" name="Footer Placeholder 4"/>
          <p:cNvSpPr>
            <a:spLocks noGrp="1"/>
          </p:cNvSpPr>
          <p:nvPr>
            <p:ph type="ftr" sz="quarter" idx="11"/>
          </p:nvPr>
        </p:nvSpPr>
        <p:spPr/>
        <p:txBody>
          <a:bodyPr/>
          <a:lstStyle>
            <a:extLst/>
          </a:lstStyle>
          <a:p>
            <a:endParaRPr lang="es-MX"/>
          </a:p>
        </p:txBody>
      </p:sp>
      <p:sp>
        <p:nvSpPr>
          <p:cNvPr id="6" name="Slide Number Placeholder 5"/>
          <p:cNvSpPr>
            <a:spLocks noGrp="1"/>
          </p:cNvSpPr>
          <p:nvPr>
            <p:ph type="sldNum" sz="quarter" idx="12"/>
          </p:nvPr>
        </p:nvSpPr>
        <p:spPr/>
        <p:txBody>
          <a:bodyPr/>
          <a:lstStyle>
            <a:extLst/>
          </a:lstStyle>
          <a:p>
            <a:fld id="{164311E6-9AA5-4C7B-BE09-B1E7AB32E13A}" type="slidenum">
              <a:rPr lang="es-MX" smtClean="0"/>
              <a:t>‹#›</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4AE8C9C-63E7-4396-AAA7-58ED1FFC6C5D}" type="datetimeFigureOut">
              <a:rPr lang="en-US" smtClean="0"/>
              <a:t>5/10/2013</a:t>
            </a:fld>
            <a:endParaRPr lang="es-MX"/>
          </a:p>
        </p:txBody>
      </p:sp>
      <p:sp>
        <p:nvSpPr>
          <p:cNvPr id="5" name="Footer Placeholder 4"/>
          <p:cNvSpPr>
            <a:spLocks noGrp="1"/>
          </p:cNvSpPr>
          <p:nvPr>
            <p:ph type="ftr" sz="quarter" idx="11"/>
          </p:nvPr>
        </p:nvSpPr>
        <p:spPr/>
        <p:txBody>
          <a:bodyPr/>
          <a:lstStyle>
            <a:extLst/>
          </a:lstStyle>
          <a:p>
            <a:endParaRPr lang="es-MX"/>
          </a:p>
        </p:txBody>
      </p:sp>
      <p:sp>
        <p:nvSpPr>
          <p:cNvPr id="6" name="Slide Number Placeholder 5"/>
          <p:cNvSpPr>
            <a:spLocks noGrp="1"/>
          </p:cNvSpPr>
          <p:nvPr>
            <p:ph type="sldNum" sz="quarter" idx="12"/>
          </p:nvPr>
        </p:nvSpPr>
        <p:spPr/>
        <p:txBody>
          <a:bodyPr/>
          <a:lstStyle>
            <a:extLst/>
          </a:lstStyle>
          <a:p>
            <a:fld id="{164311E6-9AA5-4C7B-BE09-B1E7AB32E13A}" type="slidenum">
              <a:rPr lang="es-MX" smtClean="0"/>
              <a:t>‹#›</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64AE8C9C-63E7-4396-AAA7-58ED1FFC6C5D}" type="datetimeFigureOut">
              <a:rPr lang="en-US" smtClean="0"/>
              <a:t>5/10/2013</a:t>
            </a:fld>
            <a:endParaRPr lang="es-MX"/>
          </a:p>
        </p:txBody>
      </p:sp>
      <p:sp>
        <p:nvSpPr>
          <p:cNvPr id="5" name="Footer Placeholder 4"/>
          <p:cNvSpPr>
            <a:spLocks noGrp="1"/>
          </p:cNvSpPr>
          <p:nvPr>
            <p:ph type="ftr" sz="quarter" idx="11"/>
          </p:nvPr>
        </p:nvSpPr>
        <p:spPr/>
        <p:txBody>
          <a:bodyPr/>
          <a:lstStyle>
            <a:extLst/>
          </a:lstStyle>
          <a:p>
            <a:endParaRPr lang="es-MX"/>
          </a:p>
        </p:txBody>
      </p:sp>
      <p:sp>
        <p:nvSpPr>
          <p:cNvPr id="6" name="Slide Number Placeholder 5"/>
          <p:cNvSpPr>
            <a:spLocks noGrp="1"/>
          </p:cNvSpPr>
          <p:nvPr>
            <p:ph type="sldNum" sz="quarter" idx="12"/>
          </p:nvPr>
        </p:nvSpPr>
        <p:spPr/>
        <p:txBody>
          <a:bodyPr/>
          <a:lstStyle>
            <a:extLst/>
          </a:lstStyle>
          <a:p>
            <a:fld id="{164311E6-9AA5-4C7B-BE09-B1E7AB32E13A}" type="slidenum">
              <a:rPr lang="es-MX" smtClean="0"/>
              <a:t>‹#›</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64AE8C9C-63E7-4396-AAA7-58ED1FFC6C5D}" type="datetimeFigureOut">
              <a:rPr lang="en-US" smtClean="0"/>
              <a:t>5/10/2013</a:t>
            </a:fld>
            <a:endParaRPr lang="es-MX"/>
          </a:p>
        </p:txBody>
      </p:sp>
      <p:sp>
        <p:nvSpPr>
          <p:cNvPr id="5" name="Footer Placeholder 4"/>
          <p:cNvSpPr>
            <a:spLocks noGrp="1"/>
          </p:cNvSpPr>
          <p:nvPr>
            <p:ph type="ftr" sz="quarter" idx="11"/>
          </p:nvPr>
        </p:nvSpPr>
        <p:spPr/>
        <p:txBody>
          <a:bodyPr/>
          <a:lstStyle>
            <a:extLst/>
          </a:lstStyle>
          <a:p>
            <a:endParaRPr lang="es-MX"/>
          </a:p>
        </p:txBody>
      </p:sp>
      <p:sp>
        <p:nvSpPr>
          <p:cNvPr id="6" name="Slide Number Placeholder 5"/>
          <p:cNvSpPr>
            <a:spLocks noGrp="1"/>
          </p:cNvSpPr>
          <p:nvPr>
            <p:ph type="sldNum" sz="quarter" idx="12"/>
          </p:nvPr>
        </p:nvSpPr>
        <p:spPr/>
        <p:txBody>
          <a:bodyPr/>
          <a:lstStyle>
            <a:extLst/>
          </a:lstStyle>
          <a:p>
            <a:fld id="{164311E6-9AA5-4C7B-BE09-B1E7AB32E13A}" type="slidenum">
              <a:rPr lang="es-MX" smtClean="0"/>
              <a:t>‹#›</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4AE8C9C-63E7-4396-AAA7-58ED1FFC6C5D}" type="datetimeFigureOut">
              <a:rPr lang="en-US" smtClean="0"/>
              <a:t>5/10/2013</a:t>
            </a:fld>
            <a:endParaRPr lang="es-MX"/>
          </a:p>
        </p:txBody>
      </p:sp>
      <p:sp>
        <p:nvSpPr>
          <p:cNvPr id="6" name="Footer Placeholder 5"/>
          <p:cNvSpPr>
            <a:spLocks noGrp="1"/>
          </p:cNvSpPr>
          <p:nvPr>
            <p:ph type="ftr" sz="quarter" idx="11"/>
          </p:nvPr>
        </p:nvSpPr>
        <p:spPr/>
        <p:txBody>
          <a:bodyPr/>
          <a:lstStyle>
            <a:extLst/>
          </a:lstStyle>
          <a:p>
            <a:endParaRPr lang="es-MX"/>
          </a:p>
        </p:txBody>
      </p:sp>
      <p:sp>
        <p:nvSpPr>
          <p:cNvPr id="7" name="Slide Number Placeholder 6"/>
          <p:cNvSpPr>
            <a:spLocks noGrp="1"/>
          </p:cNvSpPr>
          <p:nvPr>
            <p:ph type="sldNum" sz="quarter" idx="12"/>
          </p:nvPr>
        </p:nvSpPr>
        <p:spPr/>
        <p:txBody>
          <a:bodyPr/>
          <a:lstStyle>
            <a:extLst/>
          </a:lstStyle>
          <a:p>
            <a:fld id="{164311E6-9AA5-4C7B-BE09-B1E7AB32E13A}" type="slidenum">
              <a:rPr lang="es-MX" smtClean="0"/>
              <a:t>‹#›</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64AE8C9C-63E7-4396-AAA7-58ED1FFC6C5D}" type="datetimeFigureOut">
              <a:rPr lang="en-US" smtClean="0"/>
              <a:t>5/10/2013</a:t>
            </a:fld>
            <a:endParaRPr lang="es-MX"/>
          </a:p>
        </p:txBody>
      </p:sp>
      <p:sp>
        <p:nvSpPr>
          <p:cNvPr id="8" name="Footer Placeholder 7"/>
          <p:cNvSpPr>
            <a:spLocks noGrp="1"/>
          </p:cNvSpPr>
          <p:nvPr>
            <p:ph type="ftr" sz="quarter" idx="11"/>
          </p:nvPr>
        </p:nvSpPr>
        <p:spPr/>
        <p:txBody>
          <a:bodyPr/>
          <a:lstStyle>
            <a:extLst/>
          </a:lstStyle>
          <a:p>
            <a:endParaRPr lang="es-MX"/>
          </a:p>
        </p:txBody>
      </p:sp>
      <p:sp>
        <p:nvSpPr>
          <p:cNvPr id="9" name="Slide Number Placeholder 8"/>
          <p:cNvSpPr>
            <a:spLocks noGrp="1"/>
          </p:cNvSpPr>
          <p:nvPr>
            <p:ph type="sldNum" sz="quarter" idx="12"/>
          </p:nvPr>
        </p:nvSpPr>
        <p:spPr/>
        <p:txBody>
          <a:bodyPr/>
          <a:lstStyle>
            <a:extLst/>
          </a:lstStyle>
          <a:p>
            <a:fld id="{164311E6-9AA5-4C7B-BE09-B1E7AB32E13A}" type="slidenum">
              <a:rPr lang="es-MX" smtClean="0"/>
              <a:t>‹#›</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64AE8C9C-63E7-4396-AAA7-58ED1FFC6C5D}" type="datetimeFigureOut">
              <a:rPr lang="en-US" smtClean="0"/>
              <a:t>5/10/2013</a:t>
            </a:fld>
            <a:endParaRPr lang="es-MX"/>
          </a:p>
        </p:txBody>
      </p:sp>
      <p:sp>
        <p:nvSpPr>
          <p:cNvPr id="4" name="Footer Placeholder 3"/>
          <p:cNvSpPr>
            <a:spLocks noGrp="1"/>
          </p:cNvSpPr>
          <p:nvPr>
            <p:ph type="ftr" sz="quarter" idx="11"/>
          </p:nvPr>
        </p:nvSpPr>
        <p:spPr/>
        <p:txBody>
          <a:bodyPr/>
          <a:lstStyle>
            <a:extLst/>
          </a:lstStyle>
          <a:p>
            <a:endParaRPr lang="es-MX"/>
          </a:p>
        </p:txBody>
      </p:sp>
      <p:sp>
        <p:nvSpPr>
          <p:cNvPr id="5" name="Slide Number Placeholder 4"/>
          <p:cNvSpPr>
            <a:spLocks noGrp="1"/>
          </p:cNvSpPr>
          <p:nvPr>
            <p:ph type="sldNum" sz="quarter" idx="12"/>
          </p:nvPr>
        </p:nvSpPr>
        <p:spPr/>
        <p:txBody>
          <a:bodyPr/>
          <a:lstStyle>
            <a:extLst/>
          </a:lstStyle>
          <a:p>
            <a:fld id="{164311E6-9AA5-4C7B-BE09-B1E7AB32E13A}" type="slidenum">
              <a:rPr lang="es-MX" smtClean="0"/>
              <a:t>‹#›</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64AE8C9C-63E7-4396-AAA7-58ED1FFC6C5D}" type="datetimeFigureOut">
              <a:rPr lang="en-US" smtClean="0"/>
              <a:t>5/10/2013</a:t>
            </a:fld>
            <a:endParaRPr lang="es-MX"/>
          </a:p>
        </p:txBody>
      </p:sp>
      <p:sp>
        <p:nvSpPr>
          <p:cNvPr id="3" name="Footer Placeholder 2"/>
          <p:cNvSpPr>
            <a:spLocks noGrp="1"/>
          </p:cNvSpPr>
          <p:nvPr>
            <p:ph type="ftr" sz="quarter" idx="11"/>
          </p:nvPr>
        </p:nvSpPr>
        <p:spPr/>
        <p:txBody>
          <a:bodyPr/>
          <a:lstStyle>
            <a:extLst/>
          </a:lstStyle>
          <a:p>
            <a:endParaRPr lang="es-MX"/>
          </a:p>
        </p:txBody>
      </p:sp>
      <p:sp>
        <p:nvSpPr>
          <p:cNvPr id="4" name="Slide Number Placeholder 3"/>
          <p:cNvSpPr>
            <a:spLocks noGrp="1"/>
          </p:cNvSpPr>
          <p:nvPr>
            <p:ph type="sldNum" sz="quarter" idx="12"/>
          </p:nvPr>
        </p:nvSpPr>
        <p:spPr/>
        <p:txBody>
          <a:bodyPr/>
          <a:lstStyle>
            <a:extLst/>
          </a:lstStyle>
          <a:p>
            <a:fld id="{164311E6-9AA5-4C7B-BE09-B1E7AB32E13A}" type="slidenum">
              <a:rPr lang="es-MX" smtClean="0"/>
              <a:t>‹#›</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4AE8C9C-63E7-4396-AAA7-58ED1FFC6C5D}" type="datetimeFigureOut">
              <a:rPr lang="en-US" smtClean="0"/>
              <a:t>5/10/2013</a:t>
            </a:fld>
            <a:endParaRPr lang="es-MX"/>
          </a:p>
        </p:txBody>
      </p:sp>
      <p:sp>
        <p:nvSpPr>
          <p:cNvPr id="6" name="Footer Placeholder 5"/>
          <p:cNvSpPr>
            <a:spLocks noGrp="1"/>
          </p:cNvSpPr>
          <p:nvPr>
            <p:ph type="ftr" sz="quarter" idx="11"/>
          </p:nvPr>
        </p:nvSpPr>
        <p:spPr/>
        <p:txBody>
          <a:bodyPr/>
          <a:lstStyle>
            <a:extLst/>
          </a:lstStyle>
          <a:p>
            <a:endParaRPr lang="es-MX"/>
          </a:p>
        </p:txBody>
      </p:sp>
      <p:sp>
        <p:nvSpPr>
          <p:cNvPr id="7" name="Slide Number Placeholder 6"/>
          <p:cNvSpPr>
            <a:spLocks noGrp="1"/>
          </p:cNvSpPr>
          <p:nvPr>
            <p:ph type="sldNum" sz="quarter" idx="12"/>
          </p:nvPr>
        </p:nvSpPr>
        <p:spPr/>
        <p:txBody>
          <a:bodyPr/>
          <a:lstStyle>
            <a:extLst/>
          </a:lstStyle>
          <a:p>
            <a:fld id="{164311E6-9AA5-4C7B-BE09-B1E7AB32E13A}" type="slidenum">
              <a:rPr lang="es-MX" smtClean="0"/>
              <a:t>‹#›</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64AE8C9C-63E7-4396-AAA7-58ED1FFC6C5D}" type="datetimeFigureOut">
              <a:rPr lang="en-US" smtClean="0"/>
              <a:t>5/10/2013</a:t>
            </a:fld>
            <a:endParaRPr lang="es-MX"/>
          </a:p>
        </p:txBody>
      </p:sp>
      <p:sp>
        <p:nvSpPr>
          <p:cNvPr id="6" name="Footer Placeholder 5"/>
          <p:cNvSpPr>
            <a:spLocks noGrp="1"/>
          </p:cNvSpPr>
          <p:nvPr>
            <p:ph type="ftr" sz="quarter" idx="11"/>
          </p:nvPr>
        </p:nvSpPr>
        <p:spPr/>
        <p:txBody>
          <a:bodyPr/>
          <a:lstStyle>
            <a:extLst/>
          </a:lstStyle>
          <a:p>
            <a:endParaRPr lang="es-MX"/>
          </a:p>
        </p:txBody>
      </p:sp>
      <p:sp>
        <p:nvSpPr>
          <p:cNvPr id="7" name="Slide Number Placeholder 6"/>
          <p:cNvSpPr>
            <a:spLocks noGrp="1"/>
          </p:cNvSpPr>
          <p:nvPr>
            <p:ph type="sldNum" sz="quarter" idx="12"/>
          </p:nvPr>
        </p:nvSpPr>
        <p:spPr/>
        <p:txBody>
          <a:bodyPr/>
          <a:lstStyle>
            <a:extLst/>
          </a:lstStyle>
          <a:p>
            <a:fld id="{164311E6-9AA5-4C7B-BE09-B1E7AB32E13A}" type="slidenum">
              <a:rPr lang="es-MX" smtClean="0"/>
              <a:t>‹#›</a:t>
            </a:fld>
            <a:endParaRPr lang="es-MX"/>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64AE8C9C-63E7-4396-AAA7-58ED1FFC6C5D}" type="datetimeFigureOut">
              <a:rPr lang="en-US" smtClean="0"/>
              <a:t>5/10/2013</a:t>
            </a:fld>
            <a:endParaRPr lang="es-MX"/>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es-MX"/>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164311E6-9AA5-4C7B-BE09-B1E7AB32E13A}" type="slidenum">
              <a:rPr lang="es-MX" smtClean="0"/>
              <a:t>‹#›</a:t>
            </a:fld>
            <a:endParaRPr lang="es-MX"/>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s-MX" sz="8000" dirty="0" smtClean="0"/>
              <a:t>Soneto CLXVI</a:t>
            </a:r>
            <a:endParaRPr lang="es-MX" sz="8000" dirty="0"/>
          </a:p>
        </p:txBody>
      </p:sp>
      <p:sp>
        <p:nvSpPr>
          <p:cNvPr id="3" name="Subtitle 2"/>
          <p:cNvSpPr>
            <a:spLocks noGrp="1"/>
          </p:cNvSpPr>
          <p:nvPr>
            <p:ph type="subTitle" idx="1"/>
          </p:nvPr>
        </p:nvSpPr>
        <p:spPr/>
        <p:txBody>
          <a:bodyPr>
            <a:normAutofit fontScale="92500" lnSpcReduction="20000"/>
          </a:bodyPr>
          <a:lstStyle/>
          <a:p>
            <a:r>
              <a:rPr lang="es-MX" sz="7200" dirty="0" smtClean="0"/>
              <a:t>Luis de Góngora</a:t>
            </a:r>
            <a:endParaRPr lang="es-MX" sz="72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s-MX" sz="6600" dirty="0" smtClean="0"/>
              <a:t>Luis de Góngora</a:t>
            </a:r>
            <a:endParaRPr lang="es-MX" sz="6600" dirty="0"/>
          </a:p>
        </p:txBody>
      </p:sp>
      <p:sp>
        <p:nvSpPr>
          <p:cNvPr id="3" name="Content Placeholder 2"/>
          <p:cNvSpPr>
            <a:spLocks noGrp="1"/>
          </p:cNvSpPr>
          <p:nvPr>
            <p:ph idx="1"/>
          </p:nvPr>
        </p:nvSpPr>
        <p:spPr/>
        <p:txBody>
          <a:bodyPr>
            <a:normAutofit/>
          </a:bodyPr>
          <a:lstStyle/>
          <a:p>
            <a:r>
              <a:rPr lang="es-MX" sz="2000" dirty="0" smtClean="0"/>
              <a:t>Nació en España </a:t>
            </a:r>
          </a:p>
          <a:p>
            <a:r>
              <a:rPr lang="es-MX" sz="2000" dirty="0" smtClean="0"/>
              <a:t>11 de julio del 1561- 24 de mayo del 1627(65)</a:t>
            </a:r>
          </a:p>
          <a:p>
            <a:r>
              <a:rPr lang="es-MX" sz="2000" dirty="0"/>
              <a:t> </a:t>
            </a:r>
            <a:r>
              <a:rPr lang="es-MX" sz="2000" dirty="0" smtClean="0"/>
              <a:t>Es un poeta</a:t>
            </a:r>
          </a:p>
          <a:p>
            <a:r>
              <a:rPr lang="es-MX" sz="2000" dirty="0"/>
              <a:t> </a:t>
            </a:r>
            <a:r>
              <a:rPr lang="es-MX" sz="2000" dirty="0" smtClean="0"/>
              <a:t>tenia una niñez muy bonita y alegre</a:t>
            </a:r>
          </a:p>
          <a:p>
            <a:r>
              <a:rPr lang="es-MX" sz="2000" dirty="0" smtClean="0"/>
              <a:t>A los veinte anos el quería ser un sacerdote pero no pudo porque su carrera</a:t>
            </a:r>
          </a:p>
          <a:p>
            <a:r>
              <a:rPr lang="es-MX" sz="2000" dirty="0"/>
              <a:t> </a:t>
            </a:r>
            <a:r>
              <a:rPr lang="es-MX" sz="2000" dirty="0" smtClean="0"/>
              <a:t>a los cincuenta el se convirtió en un sacerdote</a:t>
            </a:r>
          </a:p>
          <a:p>
            <a:r>
              <a:rPr lang="es-MX" sz="2000" dirty="0" smtClean="0"/>
              <a:t>Viajo por todo España </a:t>
            </a:r>
          </a:p>
          <a:p>
            <a:endParaRPr lang="es-MX" dirty="0"/>
          </a:p>
        </p:txBody>
      </p:sp>
      <p:pic>
        <p:nvPicPr>
          <p:cNvPr id="4" name="Picture 3" descr="220px-Luis_de_Góngora_y_Argote.jpg"/>
          <p:cNvPicPr>
            <a:picLocks noChangeAspect="1"/>
          </p:cNvPicPr>
          <p:nvPr/>
        </p:nvPicPr>
        <p:blipFill>
          <a:blip r:embed="rId2"/>
          <a:stretch>
            <a:fillRect/>
          </a:stretch>
        </p:blipFill>
        <p:spPr>
          <a:xfrm>
            <a:off x="5181600" y="3048000"/>
            <a:ext cx="1905000" cy="195083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95400" y="381000"/>
            <a:ext cx="6324600" cy="1470025"/>
          </a:xfrm>
        </p:spPr>
        <p:txBody>
          <a:bodyPr>
            <a:normAutofit/>
          </a:bodyPr>
          <a:lstStyle/>
          <a:p>
            <a:r>
              <a:rPr lang="es-MX" sz="6600" dirty="0" smtClean="0"/>
              <a:t>Personajes</a:t>
            </a:r>
            <a:endParaRPr lang="es-MX" sz="6600" dirty="0"/>
          </a:p>
        </p:txBody>
      </p:sp>
      <p:sp>
        <p:nvSpPr>
          <p:cNvPr id="3" name="Subtitle 2"/>
          <p:cNvSpPr>
            <a:spLocks noGrp="1"/>
          </p:cNvSpPr>
          <p:nvPr>
            <p:ph type="subTitle" idx="1"/>
          </p:nvPr>
        </p:nvSpPr>
        <p:spPr>
          <a:xfrm>
            <a:off x="1447800" y="1828800"/>
            <a:ext cx="6400800" cy="1752600"/>
          </a:xfrm>
        </p:spPr>
        <p:txBody>
          <a:bodyPr>
            <a:normAutofit/>
          </a:bodyPr>
          <a:lstStyle/>
          <a:p>
            <a:pPr marL="514350" indent="-514350">
              <a:buAutoNum type="arabicPeriod"/>
            </a:pPr>
            <a:r>
              <a:rPr lang="es-MX" sz="4800" dirty="0" smtClean="0"/>
              <a:t>Mujer</a:t>
            </a:r>
          </a:p>
          <a:p>
            <a:pPr marL="514350" indent="-514350">
              <a:buAutoNum type="arabicPeriod"/>
            </a:pPr>
            <a:r>
              <a:rPr lang="es-MX" sz="4800" dirty="0" smtClean="0"/>
              <a:t>Hombre </a:t>
            </a:r>
            <a:endParaRPr lang="es-MX" sz="4800" dirty="0"/>
          </a:p>
        </p:txBody>
      </p:sp>
      <p:sp>
        <p:nvSpPr>
          <p:cNvPr id="4" name="TextBox 3"/>
          <p:cNvSpPr txBox="1"/>
          <p:nvPr/>
        </p:nvSpPr>
        <p:spPr>
          <a:xfrm>
            <a:off x="1066800" y="4267200"/>
            <a:ext cx="6934200" cy="1446550"/>
          </a:xfrm>
          <a:prstGeom prst="rect">
            <a:avLst/>
          </a:prstGeom>
          <a:noFill/>
        </p:spPr>
        <p:txBody>
          <a:bodyPr wrap="square" rtlCol="0">
            <a:spAutoFit/>
          </a:bodyPr>
          <a:lstStyle/>
          <a:p>
            <a:pPr algn="ctr"/>
            <a:r>
              <a:rPr lang="es-MX" sz="4400" dirty="0" smtClean="0"/>
              <a:t>España 1582 El siglo del oro</a:t>
            </a:r>
            <a:endParaRPr lang="es-MX" sz="4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p:txBody>
          <a:bodyPr>
            <a:noAutofit/>
          </a:bodyPr>
          <a:lstStyle/>
          <a:p>
            <a:r>
              <a:rPr lang="es-MX" sz="8000" dirty="0" smtClean="0"/>
              <a:t>temas</a:t>
            </a:r>
            <a:endParaRPr lang="es-MX" sz="8000" dirty="0"/>
          </a:p>
        </p:txBody>
      </p:sp>
      <p:sp>
        <p:nvSpPr>
          <p:cNvPr id="5" name="Text Placeholder 4"/>
          <p:cNvSpPr>
            <a:spLocks noGrp="1"/>
          </p:cNvSpPr>
          <p:nvPr>
            <p:ph type="body" sz="half" idx="3"/>
          </p:nvPr>
        </p:nvSpPr>
        <p:spPr>
          <a:xfrm>
            <a:off x="4648200" y="1143000"/>
            <a:ext cx="3931920" cy="792162"/>
          </a:xfrm>
        </p:spPr>
        <p:txBody>
          <a:bodyPr>
            <a:noAutofit/>
          </a:bodyPr>
          <a:lstStyle/>
          <a:p>
            <a:r>
              <a:rPr lang="es-MX" sz="4000" dirty="0" smtClean="0"/>
              <a:t>Temas secundarios</a:t>
            </a:r>
            <a:endParaRPr lang="es-MX" sz="4000" dirty="0"/>
          </a:p>
        </p:txBody>
      </p:sp>
      <p:sp>
        <p:nvSpPr>
          <p:cNvPr id="4" name="Content Placeholder 3"/>
          <p:cNvSpPr>
            <a:spLocks noGrp="1"/>
          </p:cNvSpPr>
          <p:nvPr>
            <p:ph sz="quarter" idx="2"/>
          </p:nvPr>
        </p:nvSpPr>
        <p:spPr/>
        <p:txBody>
          <a:bodyPr>
            <a:noAutofit/>
          </a:bodyPr>
          <a:lstStyle/>
          <a:p>
            <a:r>
              <a:rPr lang="es-MX" sz="4000" dirty="0" smtClean="0"/>
              <a:t>Sociedades en contacto </a:t>
            </a:r>
          </a:p>
          <a:p>
            <a:r>
              <a:rPr lang="es-MX" sz="4000" dirty="0" smtClean="0"/>
              <a:t>La dualidad del ser</a:t>
            </a:r>
          </a:p>
          <a:p>
            <a:r>
              <a:rPr lang="es-MX" sz="4000" dirty="0" smtClean="0"/>
              <a:t>El tiempo y el espacio</a:t>
            </a:r>
          </a:p>
        </p:txBody>
      </p:sp>
      <p:sp>
        <p:nvSpPr>
          <p:cNvPr id="6" name="Content Placeholder 5"/>
          <p:cNvSpPr>
            <a:spLocks noGrp="1"/>
          </p:cNvSpPr>
          <p:nvPr>
            <p:ph sz="quarter" idx="4"/>
          </p:nvPr>
        </p:nvSpPr>
        <p:spPr>
          <a:xfrm>
            <a:off x="4648200" y="2514600"/>
            <a:ext cx="3931920" cy="3489960"/>
          </a:xfrm>
        </p:spPr>
        <p:txBody>
          <a:bodyPr>
            <a:normAutofit/>
          </a:bodyPr>
          <a:lstStyle/>
          <a:p>
            <a:r>
              <a:rPr lang="es-MX" sz="4400" dirty="0" smtClean="0"/>
              <a:t>Amor</a:t>
            </a:r>
          </a:p>
          <a:p>
            <a:r>
              <a:rPr lang="es-MX" sz="4400" dirty="0" smtClean="0"/>
              <a:t>Naturaleza</a:t>
            </a:r>
          </a:p>
          <a:p>
            <a:r>
              <a:rPr lang="es-MX" sz="4400" dirty="0" smtClean="0"/>
              <a:t>Belleza</a:t>
            </a:r>
          </a:p>
          <a:p>
            <a:r>
              <a:rPr lang="es-MX" sz="4400" dirty="0" smtClean="0"/>
              <a:t>La vejes</a:t>
            </a:r>
            <a:endParaRPr lang="es-MX" sz="4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MX" dirty="0" smtClean="0"/>
              <a:t>Resumen</a:t>
            </a:r>
            <a:endParaRPr lang="es-MX" dirty="0"/>
          </a:p>
        </p:txBody>
      </p:sp>
      <p:sp>
        <p:nvSpPr>
          <p:cNvPr id="3" name="Content Placeholder 2"/>
          <p:cNvSpPr>
            <a:spLocks noGrp="1"/>
          </p:cNvSpPr>
          <p:nvPr>
            <p:ph idx="1"/>
          </p:nvPr>
        </p:nvSpPr>
        <p:spPr/>
        <p:txBody>
          <a:bodyPr>
            <a:normAutofit/>
          </a:bodyPr>
          <a:lstStyle/>
          <a:p>
            <a:r>
              <a:rPr lang="es-MX" sz="2400" dirty="0" smtClean="0"/>
              <a:t>Se trata de que un hombre esta enamorado de una mujer que es muy bella.  El la compara con la naturaleza porque la belleza es muy bonita como ella.  El la compara con el viento y le dice que ella tiene una piel muy bonita. El hombre también dice que un día esa belleza será viejita.</a:t>
            </a:r>
            <a:endParaRPr lang="es-MX" sz="2400" dirty="0"/>
          </a:p>
        </p:txBody>
      </p:sp>
      <p:pic>
        <p:nvPicPr>
          <p:cNvPr id="5" name="Picture 4" descr="hqdefault.jpg"/>
          <p:cNvPicPr>
            <a:picLocks noChangeAspect="1"/>
          </p:cNvPicPr>
          <p:nvPr/>
        </p:nvPicPr>
        <p:blipFill>
          <a:blip r:embed="rId2"/>
          <a:stretch>
            <a:fillRect/>
          </a:stretch>
        </p:blipFill>
        <p:spPr>
          <a:xfrm>
            <a:off x="3581400" y="2895600"/>
            <a:ext cx="4572000" cy="34290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s-MX" sz="5400" dirty="0" smtClean="0"/>
              <a:t>PREGUNTAS:</a:t>
            </a:r>
            <a:endParaRPr lang="es-MX" sz="5400" dirty="0"/>
          </a:p>
        </p:txBody>
      </p:sp>
      <p:sp>
        <p:nvSpPr>
          <p:cNvPr id="3" name="Content Placeholder 2"/>
          <p:cNvSpPr>
            <a:spLocks noGrp="1"/>
          </p:cNvSpPr>
          <p:nvPr>
            <p:ph idx="1"/>
          </p:nvPr>
        </p:nvSpPr>
        <p:spPr/>
        <p:txBody>
          <a:bodyPr/>
          <a:lstStyle/>
          <a:p>
            <a:r>
              <a:rPr lang="es-MX" dirty="0" smtClean="0"/>
              <a:t>Por que es que el hombre describe la mujer con el viento?</a:t>
            </a:r>
          </a:p>
          <a:p>
            <a:r>
              <a:rPr lang="es-MX" dirty="0" smtClean="0"/>
              <a:t>Que relación tiene el poema con la foto?</a:t>
            </a:r>
            <a:endParaRPr lang="es-MX" dirty="0" smtClean="0"/>
          </a:p>
        </p:txBody>
      </p:sp>
      <p:pic>
        <p:nvPicPr>
          <p:cNvPr id="4" name="Picture 3" descr="botticelli-nacimiento-de-venus.jpg"/>
          <p:cNvPicPr>
            <a:picLocks noChangeAspect="1"/>
          </p:cNvPicPr>
          <p:nvPr/>
        </p:nvPicPr>
        <p:blipFill>
          <a:blip r:embed="rId2"/>
          <a:stretch>
            <a:fillRect/>
          </a:stretch>
        </p:blipFill>
        <p:spPr>
          <a:xfrm>
            <a:off x="2057400" y="1981200"/>
            <a:ext cx="4953000" cy="3070204"/>
          </a:xfrm>
          <a:prstGeom prst="rect">
            <a:avLst/>
          </a:prstGeom>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Aspect</Template>
  <TotalTime>37</TotalTime>
  <Words>177</Words>
  <Application>Microsoft Office PowerPoint</Application>
  <PresentationFormat>On-screen Show (4:3)</PresentationFormat>
  <Paragraphs>28</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Aspect</vt:lpstr>
      <vt:lpstr>Soneto CLXVI</vt:lpstr>
      <vt:lpstr>Luis de Góngora</vt:lpstr>
      <vt:lpstr>Personajes</vt:lpstr>
      <vt:lpstr>Slide 4</vt:lpstr>
      <vt:lpstr>Resumen</vt:lpstr>
      <vt:lpstr>PREGUNTAS: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Soneto CLXVI</dc:title>
  <dc:creator>Compaq</dc:creator>
  <cp:lastModifiedBy>Compaq</cp:lastModifiedBy>
  <cp:revision>4</cp:revision>
  <dcterms:created xsi:type="dcterms:W3CDTF">2013-05-10T19:07:34Z</dcterms:created>
  <dcterms:modified xsi:type="dcterms:W3CDTF">2013-05-10T19:44:52Z</dcterms:modified>
</cp:coreProperties>
</file>