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2" autoAdjust="0"/>
    <p:restoredTop sz="94660"/>
  </p:normalViewPr>
  <p:slideViewPr>
    <p:cSldViewPr>
      <p:cViewPr varScale="1">
        <p:scale>
          <a:sx n="69" d="100"/>
          <a:sy n="69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41C9BEE-D8E6-4727-AB32-55EFDD03D8C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0026493-265D-4722-91FE-E45A4F47CE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6200"/>
            <a:ext cx="6446521" cy="3048000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Chemistry and Enzymes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6976369" cy="2362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EQ:  What kind of organic compound are enzymes and what do enzymes do?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are macromolecules that contain nitrogen, carbon, hydrogen, sulfur and oxygen</a:t>
            </a:r>
          </a:p>
          <a:p>
            <a:r>
              <a:rPr lang="en-US" dirty="0" smtClean="0"/>
              <a:t>The monomer (sub-unit) of proteins are amino acids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7559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0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up reactions – Enzymes</a:t>
            </a:r>
          </a:p>
          <a:p>
            <a:r>
              <a:rPr lang="en-US" dirty="0" smtClean="0"/>
              <a:t>Used to form bones and muscles</a:t>
            </a:r>
          </a:p>
          <a:p>
            <a:r>
              <a:rPr lang="en-US" dirty="0" smtClean="0"/>
              <a:t>Transport substances into or out of cells</a:t>
            </a:r>
          </a:p>
          <a:p>
            <a:r>
              <a:rPr lang="en-US" dirty="0" smtClean="0"/>
              <a:t>Help to fight disease - antibodies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5847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Enzymes provide a site where reactants can be brought together to react.</a:t>
            </a:r>
          </a:p>
          <a:p>
            <a:endParaRPr lang="en-US" dirty="0"/>
          </a:p>
          <a:p>
            <a:r>
              <a:rPr lang="en-US" dirty="0" smtClean="0"/>
              <a:t>Enzymes speed up chemical reactions that take place in cells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30" y="3886200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8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Enzyme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Enzymes can be affected by any variable that influences a chemical reaction.</a:t>
            </a:r>
          </a:p>
          <a:p>
            <a:pPr lvl="1"/>
            <a:r>
              <a:rPr lang="en-US" dirty="0" smtClean="0"/>
              <a:t>pH values</a:t>
            </a:r>
          </a:p>
          <a:p>
            <a:pPr lvl="1"/>
            <a:r>
              <a:rPr lang="en-US" dirty="0" smtClean="0"/>
              <a:t>Changes in temperature</a:t>
            </a:r>
          </a:p>
          <a:p>
            <a:pPr lvl="1"/>
            <a:r>
              <a:rPr lang="en-US" dirty="0" smtClean="0"/>
              <a:t>Amount and concentrations of enzyme or substrate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3414712" cy="25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0999"/>
            <a:ext cx="1941806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91796"/>
            <a:ext cx="1752600" cy="213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1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34834" cy="990600"/>
          </a:xfrm>
        </p:spPr>
        <p:txBody>
          <a:bodyPr/>
          <a:lstStyle/>
          <a:p>
            <a:r>
              <a:rPr lang="en-US" dirty="0" smtClean="0"/>
              <a:t>Chemistry of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211209" cy="41562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Organic chemistry is the study of all compounds that contain bonds between carbon atoms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29146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276600"/>
            <a:ext cx="24749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21" y="3886200"/>
            <a:ext cx="2458879" cy="245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5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267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Macromolecules are formed by connecting many </a:t>
            </a:r>
            <a:r>
              <a:rPr lang="en-US" sz="3200" b="1" u="sng" dirty="0" smtClean="0"/>
              <a:t>monomers</a:t>
            </a:r>
            <a:r>
              <a:rPr lang="en-US" sz="3200" dirty="0" smtClean="0"/>
              <a:t> together to create a </a:t>
            </a:r>
            <a:r>
              <a:rPr lang="en-US" sz="3200" b="1" u="sng" dirty="0" smtClean="0"/>
              <a:t>polymer</a:t>
            </a:r>
            <a:endParaRPr lang="en-US" sz="32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535363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9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4 compounds are found in living things:</a:t>
            </a:r>
          </a:p>
          <a:p>
            <a:endParaRPr lang="en-US" dirty="0"/>
          </a:p>
          <a:p>
            <a:pPr lvl="1"/>
            <a:r>
              <a:rPr lang="en-US" sz="3200" dirty="0" smtClean="0"/>
              <a:t>Carbohydrates</a:t>
            </a:r>
          </a:p>
          <a:p>
            <a:pPr lvl="1"/>
            <a:r>
              <a:rPr lang="en-US" sz="3200" dirty="0" smtClean="0"/>
              <a:t>Lipids</a:t>
            </a:r>
          </a:p>
          <a:p>
            <a:pPr lvl="1"/>
            <a:r>
              <a:rPr lang="en-US" sz="3200" dirty="0" smtClean="0"/>
              <a:t>Nucleic acids</a:t>
            </a:r>
          </a:p>
          <a:p>
            <a:pPr lvl="1"/>
            <a:r>
              <a:rPr lang="en-US" sz="3200" dirty="0" smtClean="0"/>
              <a:t>Proteins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47609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up Carbon, 2 Hydrogen, and Oxygen</a:t>
            </a:r>
          </a:p>
          <a:p>
            <a:endParaRPr lang="en-US" dirty="0"/>
          </a:p>
          <a:p>
            <a:r>
              <a:rPr lang="en-US" dirty="0" smtClean="0"/>
              <a:t>Source of Energy</a:t>
            </a:r>
          </a:p>
          <a:p>
            <a:endParaRPr lang="en-US" dirty="0"/>
          </a:p>
          <a:p>
            <a:r>
              <a:rPr lang="en-US" dirty="0" smtClean="0"/>
              <a:t>Creates structure for plants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6765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48137"/>
            <a:ext cx="3223021" cy="25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sizes of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Monosaccharides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Disaccharides</a:t>
            </a:r>
          </a:p>
          <a:p>
            <a:endParaRPr lang="en-US" dirty="0"/>
          </a:p>
          <a:p>
            <a:r>
              <a:rPr lang="en-US" dirty="0" smtClean="0"/>
              <a:t>Polysaccharides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522446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23898"/>
            <a:ext cx="34480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371600"/>
            <a:ext cx="32004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Lipids do not dissolve in water</a:t>
            </a:r>
          </a:p>
          <a:p>
            <a:r>
              <a:rPr lang="en-US" sz="3200" dirty="0" smtClean="0"/>
              <a:t>Different types of lipids</a:t>
            </a:r>
          </a:p>
          <a:p>
            <a:pPr lvl="1"/>
            <a:r>
              <a:rPr lang="en-US" sz="3200" dirty="0" smtClean="0"/>
              <a:t>Fats</a:t>
            </a:r>
          </a:p>
          <a:p>
            <a:pPr lvl="1"/>
            <a:r>
              <a:rPr lang="en-US" sz="3200" dirty="0" smtClean="0"/>
              <a:t>Oils</a:t>
            </a:r>
          </a:p>
          <a:p>
            <a:pPr lvl="1"/>
            <a:r>
              <a:rPr lang="en-US" sz="3200" dirty="0" smtClean="0"/>
              <a:t>Waxes</a:t>
            </a:r>
          </a:p>
          <a:p>
            <a:pPr lvl="1"/>
            <a:r>
              <a:rPr lang="en-US" sz="3200" dirty="0" smtClean="0"/>
              <a:t>Steroids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" y="1887657"/>
            <a:ext cx="2163763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54969"/>
            <a:ext cx="2570163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75" y="4800600"/>
            <a:ext cx="3375025" cy="186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9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Nucleic acids are polymers assembled from individual monomers known as nucleotides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41084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8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Smallest sub-unit for nucleic acids</a:t>
            </a:r>
          </a:p>
          <a:p>
            <a:r>
              <a:rPr lang="en-US" sz="3200" dirty="0" smtClean="0"/>
              <a:t>Examples of Nucleic acids:</a:t>
            </a:r>
          </a:p>
          <a:p>
            <a:pPr lvl="1"/>
            <a:r>
              <a:rPr lang="en-US" sz="2800" dirty="0" smtClean="0"/>
              <a:t>DNA</a:t>
            </a:r>
          </a:p>
          <a:p>
            <a:pPr lvl="1"/>
            <a:r>
              <a:rPr lang="en-US" sz="2800" dirty="0" smtClean="0"/>
              <a:t>RNA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3730624" cy="332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1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</TotalTime>
  <Words>238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Organic Chemistry and Enzymes</vt:lpstr>
      <vt:lpstr>Chemistry of Carbon</vt:lpstr>
      <vt:lpstr>Macromolecules</vt:lpstr>
      <vt:lpstr>The Four Organic Compounds</vt:lpstr>
      <vt:lpstr>Carbohydrates</vt:lpstr>
      <vt:lpstr>Different sizes of Carbohydrates</vt:lpstr>
      <vt:lpstr>Lipids</vt:lpstr>
      <vt:lpstr>Nucleic Acids</vt:lpstr>
      <vt:lpstr>Nucleotides</vt:lpstr>
      <vt:lpstr>Proteins</vt:lpstr>
      <vt:lpstr>Functions of Proteins</vt:lpstr>
      <vt:lpstr>Enzymes</vt:lpstr>
      <vt:lpstr>Regulation of Enzyme Activity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and Enzymes</dc:title>
  <dc:creator>Windows User</dc:creator>
  <cp:lastModifiedBy>Windows User</cp:lastModifiedBy>
  <cp:revision>5</cp:revision>
  <dcterms:created xsi:type="dcterms:W3CDTF">2012-09-04T03:55:05Z</dcterms:created>
  <dcterms:modified xsi:type="dcterms:W3CDTF">2012-09-04T04:44:51Z</dcterms:modified>
</cp:coreProperties>
</file>