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3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488C-05F4-4887-B7EE-2231D33A4411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A0513973-9DB5-4FE9-A3A0-0FD7515D1C66}" type="slidenum">
              <a:rPr lang="en-US" smtClean="0">
                <a:solidFill>
                  <a:srgbClr val="24285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242852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766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488C-05F4-4887-B7EE-2231D33A4411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3973-9DB5-4FE9-A3A0-0FD7515D1C66}" type="slidenum">
              <a:rPr lang="en-US" smtClean="0">
                <a:solidFill>
                  <a:srgbClr val="24285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24285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0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488C-05F4-4887-B7EE-2231D33A4411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3973-9DB5-4FE9-A3A0-0FD7515D1C66}" type="slidenum">
              <a:rPr lang="en-US" smtClean="0">
                <a:solidFill>
                  <a:srgbClr val="24285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24285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508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1"/>
            <a:ext cx="4038600" cy="4525964"/>
          </a:xfrm>
        </p:spPr>
        <p:txBody>
          <a:bodyPr/>
          <a:lstStyle>
            <a:lvl1pPr>
              <a:buClr>
                <a:schemeClr val="bg1">
                  <a:lumMod val="95000"/>
                </a:schemeClr>
              </a:buClr>
              <a:defRPr sz="2400"/>
            </a:lvl1pPr>
            <a:lvl2pPr>
              <a:buClr>
                <a:schemeClr val="bg1">
                  <a:lumMod val="95000"/>
                </a:schemeClr>
              </a:buClr>
              <a:defRPr sz="2000"/>
            </a:lvl2pPr>
            <a:lvl3pPr>
              <a:buClr>
                <a:schemeClr val="bg1">
                  <a:lumMod val="95000"/>
                </a:schemeClr>
              </a:buClr>
              <a:defRPr sz="2000"/>
            </a:lvl3pPr>
            <a:lvl4pPr>
              <a:buClr>
                <a:schemeClr val="bg1">
                  <a:lumMod val="95000"/>
                </a:schemeClr>
              </a:buClr>
              <a:defRPr sz="1800"/>
            </a:lvl4pPr>
            <a:lvl5pPr>
              <a:buClr>
                <a:schemeClr val="bg1">
                  <a:lumMod val="9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295401"/>
            <a:ext cx="4038600" cy="4525964"/>
          </a:xfrm>
        </p:spPr>
        <p:txBody>
          <a:bodyPr/>
          <a:lstStyle>
            <a:lvl1pPr>
              <a:buClr>
                <a:schemeClr val="bg1">
                  <a:lumMod val="95000"/>
                </a:schemeClr>
              </a:buClr>
              <a:defRPr sz="2400"/>
            </a:lvl1pPr>
            <a:lvl2pPr>
              <a:buClr>
                <a:schemeClr val="bg1">
                  <a:lumMod val="95000"/>
                </a:schemeClr>
              </a:buClr>
              <a:defRPr sz="2000"/>
            </a:lvl2pPr>
            <a:lvl3pPr>
              <a:buClr>
                <a:schemeClr val="bg1">
                  <a:lumMod val="95000"/>
                </a:schemeClr>
              </a:buClr>
              <a:defRPr sz="2000"/>
            </a:lvl3pPr>
            <a:lvl4pPr>
              <a:buClr>
                <a:schemeClr val="bg1">
                  <a:lumMod val="95000"/>
                </a:schemeClr>
              </a:buClr>
              <a:defRPr sz="1800"/>
            </a:lvl4pPr>
            <a:lvl5pPr>
              <a:buClr>
                <a:schemeClr val="bg1">
                  <a:lumMod val="9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457200" y="6637338"/>
            <a:ext cx="2133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4420650-A79A-4FD0-A4DA-18A27A37BBF4}" type="slidenum">
              <a:rPr lang="en-US">
                <a:solidFill>
                  <a:srgbClr val="242852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4285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287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399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2000"/>
            </a:lvl2pPr>
            <a:lvl3pPr marL="1087438" indent="-173038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1800"/>
            </a:lvl3pPr>
            <a:lvl4pPr marL="1541463" indent="-169863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1600"/>
            </a:lvl4pPr>
            <a:lvl5pPr marL="2001838" indent="-173038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810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>
              <a:solidFill>
                <a:srgbClr val="242852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19C12116-8D9F-4940-B4FC-F282310E569C}" type="slidenum">
              <a:rPr lang="en-US" smtClean="0">
                <a:solidFill>
                  <a:srgbClr val="242852"/>
                </a:solidFill>
              </a:rPr>
              <a:pPr/>
              <a:t>‹#›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>
            <a:lvl1pPr>
              <a:buClr>
                <a:schemeClr val="accent3">
                  <a:lumMod val="50000"/>
                </a:schemeClr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9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488C-05F4-4887-B7EE-2231D33A4411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513973-9DB5-4FE9-A3A0-0FD7515D1C66}" type="slidenum">
              <a:rPr lang="en-US" smtClean="0">
                <a:solidFill>
                  <a:srgbClr val="24285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24285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705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488C-05F4-4887-B7EE-2231D33A4411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513973-9DB5-4FE9-A3A0-0FD7515D1C66}" type="slidenum">
              <a:rPr lang="en-US" smtClean="0">
                <a:solidFill>
                  <a:srgbClr val="24285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24285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707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488C-05F4-4887-B7EE-2231D33A4411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3973-9DB5-4FE9-A3A0-0FD7515D1C66}" type="slidenum">
              <a:rPr lang="en-US" smtClean="0">
                <a:solidFill>
                  <a:srgbClr val="24285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24285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142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488C-05F4-4887-B7EE-2231D33A4411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3973-9DB5-4FE9-A3A0-0FD7515D1C66}" type="slidenum">
              <a:rPr lang="en-US" smtClean="0">
                <a:solidFill>
                  <a:srgbClr val="24285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24285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680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488C-05F4-4887-B7EE-2231D33A4411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3973-9DB5-4FE9-A3A0-0FD7515D1C66}" type="slidenum">
              <a:rPr lang="en-US" smtClean="0">
                <a:solidFill>
                  <a:srgbClr val="24285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24285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7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488C-05F4-4887-B7EE-2231D33A4411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513973-9DB5-4FE9-A3A0-0FD7515D1C66}" type="slidenum">
              <a:rPr lang="en-US" smtClean="0">
                <a:solidFill>
                  <a:srgbClr val="24285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24285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664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1D488C-05F4-4887-B7EE-2231D33A4411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0513973-9DB5-4FE9-A3A0-0FD7515D1C66}" type="slidenum">
              <a:rPr lang="en-US" smtClean="0">
                <a:solidFill>
                  <a:srgbClr val="24285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24285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629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488C-05F4-4887-B7EE-2231D33A4411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3973-9DB5-4FE9-A3A0-0FD7515D1C66}" type="slidenum">
              <a:rPr lang="en-US" smtClean="0">
                <a:solidFill>
                  <a:srgbClr val="24285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24285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516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A0513973-9DB5-4FE9-A3A0-0FD7515D1C66}" type="slidenum">
              <a:rPr lang="en-US" smtClean="0">
                <a:solidFill>
                  <a:srgbClr val="24285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24285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01D488C-05F4-4887-B7EE-2231D33A4411}" type="datetimeFigureOut">
              <a:rPr lang="en-US" smtClean="0"/>
              <a:pPr/>
              <a:t>8/20/2014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6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90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871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236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497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698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048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9311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Thermal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WVUSD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Kojder -</dc:creator>
  <cp:lastModifiedBy>Megan Kojder - </cp:lastModifiedBy>
  <cp:revision>3</cp:revision>
  <dcterms:created xsi:type="dcterms:W3CDTF">2014-08-20T15:24:20Z</dcterms:created>
  <dcterms:modified xsi:type="dcterms:W3CDTF">2014-08-20T15:27:33Z</dcterms:modified>
</cp:coreProperties>
</file>