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sf" ContentType="video/x-ms-as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428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0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2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43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3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2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7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6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7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C92F2-90BB-4E1A-8B31-F3F3B24EA277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AD25B-BABF-439C-885A-15891E8B7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7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smtClean="0"/>
              <a:t>Warm-up #9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638800"/>
          </a:xfrm>
        </p:spPr>
        <p:txBody>
          <a:bodyPr/>
          <a:lstStyle/>
          <a:p>
            <a:r>
              <a:rPr lang="en-US" dirty="0" smtClean="0"/>
              <a:t>Make a KWL chart showing at least three things you know about samurai and three things you would like to know about samurai. 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681604"/>
              </p:ext>
            </p:extLst>
          </p:nvPr>
        </p:nvGraphicFramePr>
        <p:xfrm>
          <a:off x="533400" y="2667000"/>
          <a:ext cx="8077200" cy="3442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2692400"/>
                <a:gridCol w="26924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Know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Want to Know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Learn</a:t>
                      </a:r>
                      <a:endParaRPr lang="en-US" sz="3200" dirty="0"/>
                    </a:p>
                  </a:txBody>
                  <a:tcPr/>
                </a:tc>
              </a:tr>
              <a:tr h="2863343">
                <a:tc>
                  <a:txBody>
                    <a:bodyPr/>
                    <a:lstStyle/>
                    <a:p>
                      <a:pPr algn="ctr"/>
                      <a:endParaRPr 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92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03" y="32657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Describe the values and responsibilities of the Samurai.</a:t>
            </a:r>
            <a:br>
              <a:rPr lang="en-US" sz="2800" dirty="0" smtClean="0"/>
            </a:br>
            <a:r>
              <a:rPr lang="en-US" sz="2800" dirty="0" smtClean="0"/>
              <a:t>How were Samurai similar and different from European Knights? </a:t>
            </a:r>
            <a:endParaRPr lang="en-US" sz="2800" dirty="0"/>
          </a:p>
        </p:txBody>
      </p:sp>
      <p:pic>
        <p:nvPicPr>
          <p:cNvPr id="4" name="The_Samurai_Warrior.as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900518"/>
            <a:ext cx="8686800" cy="5922648"/>
          </a:xfrm>
        </p:spPr>
      </p:pic>
    </p:spTree>
    <p:extLst>
      <p:ext uri="{BB962C8B-B14F-4D97-AF65-F5344CB8AC3E}">
        <p14:creationId xmlns:p14="http://schemas.microsoft.com/office/powerpoint/2010/main" val="122992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Samurai Values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</a:t>
            </a:r>
            <a:r>
              <a:rPr lang="en-US" smtClean="0"/>
              <a:t>the text. Stop </a:t>
            </a:r>
            <a:r>
              <a:rPr lang="en-US" dirty="0" smtClean="0"/>
              <a:t>at the end of each section and fill out the corresponding part of your worksheet. </a:t>
            </a:r>
          </a:p>
          <a:p>
            <a:r>
              <a:rPr lang="en-US" dirty="0" smtClean="0"/>
              <a:t>Use complete sentences.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2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68</Words>
  <Application>Microsoft Office PowerPoint</Application>
  <PresentationFormat>On-screen Show (4:3)</PresentationFormat>
  <Paragraphs>9</Paragraphs>
  <Slides>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Warm-up #9</vt:lpstr>
      <vt:lpstr>Describe the values and responsibilities of the Samurai. How were Samurai similar and different from European Knights? </vt:lpstr>
      <vt:lpstr>Samurai Values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#9</dc:title>
  <dc:creator>Josephine Schaller</dc:creator>
  <cp:lastModifiedBy>Josephine Schaller</cp:lastModifiedBy>
  <cp:revision>4</cp:revision>
  <dcterms:created xsi:type="dcterms:W3CDTF">2012-12-12T15:47:18Z</dcterms:created>
  <dcterms:modified xsi:type="dcterms:W3CDTF">2012-12-12T22:13:46Z</dcterms:modified>
</cp:coreProperties>
</file>