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673297A-4F78-4CB2-A4BE-15FB929D4629}" type="datetimeFigureOut">
              <a:rPr lang="en-US" smtClean="0"/>
              <a:t>10/1/2012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8C3ED72-4F6A-4903-B007-1ACD0DFC9A4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391400" cy="3962401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CH.3-2 Notes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Membrane / Cellular Transport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00600"/>
            <a:ext cx="7391400" cy="1510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EQ: What does the term semi-permeable mean and how does that term relate to the cell membrane?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316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154097"/>
          </a:xfrm>
        </p:spPr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Water tends to diffuse from a high concentration of water to a low concentration of water.</a:t>
            </a:r>
          </a:p>
          <a:p>
            <a:endParaRPr lang="en-US" sz="2800" dirty="0"/>
          </a:p>
          <a:p>
            <a:r>
              <a:rPr lang="en-US" sz="2800" dirty="0" smtClean="0"/>
              <a:t>If you compare two solutions, three different terms can be used to describe the concentrations:</a:t>
            </a:r>
          </a:p>
          <a:p>
            <a:endParaRPr lang="en-US" sz="2800" dirty="0"/>
          </a:p>
          <a:p>
            <a:r>
              <a:rPr lang="en-US" sz="2800" dirty="0" smtClean="0"/>
              <a:t>Hypertonic</a:t>
            </a:r>
          </a:p>
          <a:p>
            <a:r>
              <a:rPr lang="en-US" sz="2800" dirty="0" smtClean="0"/>
              <a:t>Hypotonic</a:t>
            </a:r>
          </a:p>
          <a:p>
            <a:r>
              <a:rPr lang="en-US" sz="2800" dirty="0" smtClean="0"/>
              <a:t>Isotonic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77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1"/>
            <a:ext cx="7315200" cy="889000"/>
          </a:xfrm>
        </p:spPr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3539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Osmosis exerts a pressure known as osmotic pressure that will change the shape of cells depending on what kind of solution it is put into.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3124200"/>
            <a:ext cx="67246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5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1154097"/>
          </a:xfrm>
        </p:spPr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35395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Occurs when you move material in the opposite direction of diffusion. </a:t>
            </a:r>
          </a:p>
          <a:p>
            <a:r>
              <a:rPr lang="en-US" sz="3200" dirty="0" smtClean="0"/>
              <a:t>This type of transport is different from Passive Transport because </a:t>
            </a:r>
            <a:r>
              <a:rPr lang="en-US" sz="3200" b="1" u="sng" dirty="0" smtClean="0"/>
              <a:t>Active Transport requires energy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555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15200" cy="1154097"/>
          </a:xfrm>
        </p:spPr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71600"/>
            <a:ext cx="51816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In active transport, small molecules are carried across the cell membrane with the help of proteins that are found in the membrane</a:t>
            </a:r>
          </a:p>
          <a:p>
            <a:endParaRPr lang="en-US" sz="2800" dirty="0"/>
          </a:p>
          <a:p>
            <a:r>
              <a:rPr lang="en-US" sz="2800" dirty="0" smtClean="0"/>
              <a:t>Energy is required for these proteins to move the substances across the cell membrane.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276600" cy="336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6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315200" cy="1154097"/>
          </a:xfrm>
        </p:spPr>
        <p:txBody>
          <a:bodyPr/>
          <a:lstStyle/>
          <a:p>
            <a:r>
              <a:rPr lang="en-US" dirty="0" smtClean="0"/>
              <a:t>Endocytosis and Exocytosis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7244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Endocytosis is the process of taking material into the cell</a:t>
            </a:r>
          </a:p>
          <a:p>
            <a:endParaRPr lang="en-US" sz="2800" dirty="0"/>
          </a:p>
          <a:p>
            <a:r>
              <a:rPr lang="en-US" sz="2800" dirty="0" smtClean="0"/>
              <a:t>Examples:</a:t>
            </a:r>
          </a:p>
          <a:p>
            <a:pPr lvl="1"/>
            <a:r>
              <a:rPr lang="en-US" sz="2800" dirty="0" smtClean="0"/>
              <a:t>Phagocytosis: Cell eating</a:t>
            </a:r>
          </a:p>
          <a:p>
            <a:pPr lvl="1"/>
            <a:r>
              <a:rPr lang="en-US" sz="2800" dirty="0" smtClean="0"/>
              <a:t>Pinocytosis: Cell drinking</a:t>
            </a:r>
          </a:p>
          <a:p>
            <a:r>
              <a:rPr lang="en-US" sz="2800" dirty="0" smtClean="0"/>
              <a:t>During exocytosis, materials are forced  out of the cell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41910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1154097"/>
          </a:xfrm>
        </p:spPr>
        <p:txBody>
          <a:bodyPr/>
          <a:lstStyle/>
          <a:p>
            <a:r>
              <a:rPr lang="en-US" dirty="0" smtClean="0"/>
              <a:t>Cell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 cells are surrounded by a cell membrane</a:t>
            </a:r>
          </a:p>
          <a:p>
            <a:endParaRPr lang="en-US" sz="3200" dirty="0"/>
          </a:p>
          <a:p>
            <a:r>
              <a:rPr lang="en-US" sz="3200" dirty="0" smtClean="0"/>
              <a:t>Many cells also produce a strong supporting layer around the membrane known as a cell wall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2667000" cy="248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490" y="4114800"/>
            <a:ext cx="2695110" cy="243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315200" cy="1154097"/>
          </a:xfrm>
        </p:spPr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058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role of the cell membrane is to regulate what enters the cell and what leaves the cell. It also provides protection and support for the cell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4114800" cy="308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15200" cy="1154097"/>
          </a:xfrm>
        </p:spPr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5720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Cell Membrane is a semi-permeable membrane. It’s considered to be one because it allows some material into the cell but keeps other material out.</a:t>
            </a:r>
          </a:p>
          <a:p>
            <a:endParaRPr lang="en-US" sz="2800" dirty="0"/>
          </a:p>
          <a:p>
            <a:r>
              <a:rPr lang="en-US" sz="2800" dirty="0" smtClean="0"/>
              <a:t>Example of this would be a screen door.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06" y="1295400"/>
            <a:ext cx="3511493" cy="476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6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315200" cy="1154097"/>
          </a:xfrm>
        </p:spPr>
        <p:txBody>
          <a:bodyPr/>
          <a:lstStyle/>
          <a:p>
            <a:r>
              <a:rPr lang="en-US" dirty="0" smtClean="0"/>
              <a:t>Measuring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029200" cy="4876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solution is a mixture of two or more substances</a:t>
            </a:r>
          </a:p>
          <a:p>
            <a:endParaRPr lang="en-US" sz="2800" dirty="0"/>
          </a:p>
          <a:p>
            <a:r>
              <a:rPr lang="en-US" sz="2800" dirty="0" smtClean="0"/>
              <a:t>The substances that are dissolved in the solution are called solutes.</a:t>
            </a:r>
          </a:p>
          <a:p>
            <a:endParaRPr lang="en-US" sz="2800" dirty="0"/>
          </a:p>
          <a:p>
            <a:r>
              <a:rPr lang="en-US" sz="2800" dirty="0" smtClean="0"/>
              <a:t>The concentration of a solution is the mass of the solute in a given volume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358066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3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990601"/>
          </a:xfrm>
        </p:spPr>
        <p:txBody>
          <a:bodyPr/>
          <a:lstStyle/>
          <a:p>
            <a:r>
              <a:rPr lang="en-US" dirty="0" smtClean="0"/>
              <a:t>What happens during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077200" cy="50139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Particles tend to move from an area of HIGH CONCENTRATION to an area of LOW CONCENTRATION.</a:t>
            </a:r>
          </a:p>
          <a:p>
            <a:r>
              <a:rPr lang="en-US" sz="2800" dirty="0" smtClean="0"/>
              <a:t>This process is called diffusion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519"/>
            <a:ext cx="4495800" cy="33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2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7315200" cy="914400"/>
          </a:xfrm>
        </p:spPr>
        <p:txBody>
          <a:bodyPr/>
          <a:lstStyle/>
          <a:p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0901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the concentrations of what ever material we are observing is the same throughout the system we consider the solution to be at equilibrium.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8999"/>
            <a:ext cx="4633912" cy="325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1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76699" cy="350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1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154097"/>
          </a:xfrm>
        </p:spPr>
        <p:txBody>
          <a:bodyPr/>
          <a:lstStyle/>
          <a:p>
            <a:r>
              <a:rPr lang="en-US" dirty="0" smtClean="0"/>
              <a:t>What is Osmosis?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Osmosis is the diffusion of water through a selectively permeable membrane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26688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4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123</TotalTime>
  <Words>388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CH.3-2 Notes Cell Membrane / Cellular Transport</vt:lpstr>
      <vt:lpstr>Cell Boundaries</vt:lpstr>
      <vt:lpstr>Cell Membrane</vt:lpstr>
      <vt:lpstr>Cell Membrane</vt:lpstr>
      <vt:lpstr>Measuring Concentrations</vt:lpstr>
      <vt:lpstr>What happens during diffusion</vt:lpstr>
      <vt:lpstr>Equilibrium</vt:lpstr>
      <vt:lpstr>PowerPoint Presentation</vt:lpstr>
      <vt:lpstr>What is Osmosis?</vt:lpstr>
      <vt:lpstr>Osmosis</vt:lpstr>
      <vt:lpstr>Osmosis</vt:lpstr>
      <vt:lpstr>Active Transport</vt:lpstr>
      <vt:lpstr>Active Transport</vt:lpstr>
      <vt:lpstr>Endocytosis and Exocytosis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CH.3-2 Notes Cell Membrane / Cellular Transport</dc:title>
  <dc:creator>Windows User</dc:creator>
  <cp:lastModifiedBy>Windows User</cp:lastModifiedBy>
  <cp:revision>8</cp:revision>
  <dcterms:created xsi:type="dcterms:W3CDTF">2012-10-01T18:15:06Z</dcterms:created>
  <dcterms:modified xsi:type="dcterms:W3CDTF">2012-10-01T20:18:10Z</dcterms:modified>
</cp:coreProperties>
</file>