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59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7FC6BE5-7F52-45F3-A85A-40EA1ABEC600}" type="datetimeFigureOut">
              <a:rPr lang="en-US" smtClean="0"/>
              <a:t>4/12/2013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4E3D3C-8488-471D-B632-FC909D558883}" type="slidenum">
              <a:rPr lang="en-US" smtClean="0"/>
              <a:t>‹#›</a:t>
            </a:fld>
            <a:endParaRPr lang="en-US"/>
          </a:p>
        </p:txBody>
      </p:sp>
    </p:spTree>
    <p:extLst>
      <p:ext uri="{BB962C8B-B14F-4D97-AF65-F5344CB8AC3E}">
        <p14:creationId xmlns:p14="http://schemas.microsoft.com/office/powerpoint/2010/main" val="1911843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FC6BE5-7F52-45F3-A85A-40EA1ABEC600}" type="datetimeFigureOut">
              <a:rPr lang="en-US" smtClean="0"/>
              <a:t>4/12/2013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4E3D3C-8488-471D-B632-FC909D558883}" type="slidenum">
              <a:rPr lang="en-US" smtClean="0"/>
              <a:t>‹#›</a:t>
            </a:fld>
            <a:endParaRPr lang="en-US"/>
          </a:p>
        </p:txBody>
      </p:sp>
    </p:spTree>
    <p:extLst>
      <p:ext uri="{BB962C8B-B14F-4D97-AF65-F5344CB8AC3E}">
        <p14:creationId xmlns:p14="http://schemas.microsoft.com/office/powerpoint/2010/main" val="1068538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FC6BE5-7F52-45F3-A85A-40EA1ABEC600}" type="datetimeFigureOut">
              <a:rPr lang="en-US" smtClean="0"/>
              <a:t>4/12/2013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4E3D3C-8488-471D-B632-FC909D558883}" type="slidenum">
              <a:rPr lang="en-US" smtClean="0"/>
              <a:t>‹#›</a:t>
            </a:fld>
            <a:endParaRPr lang="en-US"/>
          </a:p>
        </p:txBody>
      </p:sp>
    </p:spTree>
    <p:extLst>
      <p:ext uri="{BB962C8B-B14F-4D97-AF65-F5344CB8AC3E}">
        <p14:creationId xmlns:p14="http://schemas.microsoft.com/office/powerpoint/2010/main" val="886577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FC6BE5-7F52-45F3-A85A-40EA1ABEC600}" type="datetimeFigureOut">
              <a:rPr lang="en-US" smtClean="0"/>
              <a:t>4/12/2013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4E3D3C-8488-471D-B632-FC909D558883}" type="slidenum">
              <a:rPr lang="en-US" smtClean="0"/>
              <a:t>‹#›</a:t>
            </a:fld>
            <a:endParaRPr lang="en-US"/>
          </a:p>
        </p:txBody>
      </p:sp>
    </p:spTree>
    <p:extLst>
      <p:ext uri="{BB962C8B-B14F-4D97-AF65-F5344CB8AC3E}">
        <p14:creationId xmlns:p14="http://schemas.microsoft.com/office/powerpoint/2010/main" val="1328319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7FC6BE5-7F52-45F3-A85A-40EA1ABEC600}" type="datetimeFigureOut">
              <a:rPr lang="en-US" smtClean="0"/>
              <a:t>4/12/2013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4E3D3C-8488-471D-B632-FC909D558883}" type="slidenum">
              <a:rPr lang="en-US" smtClean="0"/>
              <a:t>‹#›</a:t>
            </a:fld>
            <a:endParaRPr lang="en-US"/>
          </a:p>
        </p:txBody>
      </p:sp>
    </p:spTree>
    <p:extLst>
      <p:ext uri="{BB962C8B-B14F-4D97-AF65-F5344CB8AC3E}">
        <p14:creationId xmlns:p14="http://schemas.microsoft.com/office/powerpoint/2010/main" val="33843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FC6BE5-7F52-45F3-A85A-40EA1ABEC600}" type="datetimeFigureOut">
              <a:rPr lang="en-US" smtClean="0"/>
              <a:t>4/12/2013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4E3D3C-8488-471D-B632-FC909D558883}" type="slidenum">
              <a:rPr lang="en-US" smtClean="0"/>
              <a:t>‹#›</a:t>
            </a:fld>
            <a:endParaRPr lang="en-US"/>
          </a:p>
        </p:txBody>
      </p:sp>
    </p:spTree>
    <p:extLst>
      <p:ext uri="{BB962C8B-B14F-4D97-AF65-F5344CB8AC3E}">
        <p14:creationId xmlns:p14="http://schemas.microsoft.com/office/powerpoint/2010/main" val="245234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FC6BE5-7F52-45F3-A85A-40EA1ABEC600}" type="datetimeFigureOut">
              <a:rPr lang="en-US" smtClean="0"/>
              <a:t>4/12/2013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4E3D3C-8488-471D-B632-FC909D558883}" type="slidenum">
              <a:rPr lang="en-US" smtClean="0"/>
              <a:t>‹#›</a:t>
            </a:fld>
            <a:endParaRPr lang="en-US"/>
          </a:p>
        </p:txBody>
      </p:sp>
    </p:spTree>
    <p:extLst>
      <p:ext uri="{BB962C8B-B14F-4D97-AF65-F5344CB8AC3E}">
        <p14:creationId xmlns:p14="http://schemas.microsoft.com/office/powerpoint/2010/main" val="3899409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FC6BE5-7F52-45F3-A85A-40EA1ABEC600}" type="datetimeFigureOut">
              <a:rPr lang="en-US" smtClean="0"/>
              <a:t>4/12/2013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4E3D3C-8488-471D-B632-FC909D558883}" type="slidenum">
              <a:rPr lang="en-US" smtClean="0"/>
              <a:t>‹#›</a:t>
            </a:fld>
            <a:endParaRPr lang="en-US"/>
          </a:p>
        </p:txBody>
      </p:sp>
    </p:spTree>
    <p:extLst>
      <p:ext uri="{BB962C8B-B14F-4D97-AF65-F5344CB8AC3E}">
        <p14:creationId xmlns:p14="http://schemas.microsoft.com/office/powerpoint/2010/main" val="2903530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FC6BE5-7F52-45F3-A85A-40EA1ABEC600}" type="datetimeFigureOut">
              <a:rPr lang="en-US" smtClean="0"/>
              <a:t>4/12/2013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4E3D3C-8488-471D-B632-FC909D558883}" type="slidenum">
              <a:rPr lang="en-US" smtClean="0"/>
              <a:t>‹#›</a:t>
            </a:fld>
            <a:endParaRPr lang="en-US"/>
          </a:p>
        </p:txBody>
      </p:sp>
    </p:spTree>
    <p:extLst>
      <p:ext uri="{BB962C8B-B14F-4D97-AF65-F5344CB8AC3E}">
        <p14:creationId xmlns:p14="http://schemas.microsoft.com/office/powerpoint/2010/main" val="1655014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FC6BE5-7F52-45F3-A85A-40EA1ABEC600}" type="datetimeFigureOut">
              <a:rPr lang="en-US" smtClean="0"/>
              <a:t>4/12/2013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4E3D3C-8488-471D-B632-FC909D558883}" type="slidenum">
              <a:rPr lang="en-US" smtClean="0"/>
              <a:t>‹#›</a:t>
            </a:fld>
            <a:endParaRPr lang="en-US"/>
          </a:p>
        </p:txBody>
      </p:sp>
    </p:spTree>
    <p:extLst>
      <p:ext uri="{BB962C8B-B14F-4D97-AF65-F5344CB8AC3E}">
        <p14:creationId xmlns:p14="http://schemas.microsoft.com/office/powerpoint/2010/main" val="20838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FC6BE5-7F52-45F3-A85A-40EA1ABEC600}" type="datetimeFigureOut">
              <a:rPr lang="en-US" smtClean="0"/>
              <a:t>4/12/2013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4E3D3C-8488-471D-B632-FC909D558883}" type="slidenum">
              <a:rPr lang="en-US" smtClean="0"/>
              <a:t>‹#›</a:t>
            </a:fld>
            <a:endParaRPr lang="en-US"/>
          </a:p>
        </p:txBody>
      </p:sp>
    </p:spTree>
    <p:extLst>
      <p:ext uri="{BB962C8B-B14F-4D97-AF65-F5344CB8AC3E}">
        <p14:creationId xmlns:p14="http://schemas.microsoft.com/office/powerpoint/2010/main" val="4128737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FC6BE5-7F52-45F3-A85A-40EA1ABEC600}" type="datetimeFigureOut">
              <a:rPr lang="en-US" smtClean="0"/>
              <a:t>4/12/2013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4E3D3C-8488-471D-B632-FC909D558883}" type="slidenum">
              <a:rPr lang="en-US" smtClean="0"/>
              <a:t>‹#›</a:t>
            </a:fld>
            <a:endParaRPr lang="en-US"/>
          </a:p>
        </p:txBody>
      </p:sp>
    </p:spTree>
    <p:extLst>
      <p:ext uri="{BB962C8B-B14F-4D97-AF65-F5344CB8AC3E}">
        <p14:creationId xmlns:p14="http://schemas.microsoft.com/office/powerpoint/2010/main" val="15174442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10886"/>
            <a:ext cx="8229600" cy="1143000"/>
          </a:xfrm>
        </p:spPr>
        <p:txBody>
          <a:bodyPr/>
          <a:lstStyle/>
          <a:p>
            <a:r>
              <a:rPr lang="en-US" u="sng" dirty="0" smtClean="0"/>
              <a:t>Warm-up #2</a:t>
            </a:r>
            <a:endParaRPr lang="en-US" u="sng" dirty="0"/>
          </a:p>
        </p:txBody>
      </p:sp>
      <p:sp>
        <p:nvSpPr>
          <p:cNvPr id="5" name="Content Placeholder 4"/>
          <p:cNvSpPr>
            <a:spLocks noGrp="1"/>
          </p:cNvSpPr>
          <p:nvPr>
            <p:ph idx="1"/>
          </p:nvPr>
        </p:nvSpPr>
        <p:spPr>
          <a:xfrm>
            <a:off x="228600" y="1219201"/>
            <a:ext cx="8763000" cy="4724400"/>
          </a:xfrm>
        </p:spPr>
        <p:txBody>
          <a:bodyPr/>
          <a:lstStyle/>
          <a:p>
            <a:pPr marL="514350" indent="-514350">
              <a:buAutoNum type="arabicParenR"/>
            </a:pPr>
            <a:r>
              <a:rPr lang="en-US" dirty="0" smtClean="0"/>
              <a:t>Which astronomer created an incorrect model of the universe but gathered data on Mars that would help </a:t>
            </a:r>
            <a:r>
              <a:rPr lang="en-US" dirty="0" err="1" smtClean="0"/>
              <a:t>Kepler</a:t>
            </a:r>
            <a:r>
              <a:rPr lang="en-US" dirty="0" smtClean="0"/>
              <a:t> develop the laws of planetary motion?</a:t>
            </a:r>
          </a:p>
          <a:p>
            <a:pPr marL="0" indent="0">
              <a:buNone/>
            </a:pPr>
            <a:endParaRPr lang="en-US" dirty="0" smtClean="0"/>
          </a:p>
          <a:p>
            <a:pPr marL="0" indent="0">
              <a:buNone/>
            </a:pPr>
            <a:r>
              <a:rPr lang="en-US" dirty="0" smtClean="0"/>
              <a:t>2) Which astronomer do you think contributed the most to the study of the solar system? Explain your answer.</a:t>
            </a:r>
            <a:endParaRPr lang="en-US" dirty="0"/>
          </a:p>
        </p:txBody>
      </p:sp>
    </p:spTree>
    <p:extLst>
      <p:ext uri="{BB962C8B-B14F-4D97-AF65-F5344CB8AC3E}">
        <p14:creationId xmlns:p14="http://schemas.microsoft.com/office/powerpoint/2010/main" val="2070788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886"/>
            <a:ext cx="8229600" cy="827314"/>
          </a:xfrm>
        </p:spPr>
        <p:txBody>
          <a:bodyPr/>
          <a:lstStyle/>
          <a:p>
            <a:r>
              <a:rPr lang="en-US" b="1" i="1" u="sng" dirty="0" smtClean="0"/>
              <a:t>Galileo </a:t>
            </a:r>
            <a:r>
              <a:rPr lang="en-US" b="1" i="1" u="sng" dirty="0" err="1" smtClean="0"/>
              <a:t>BrainPop</a:t>
            </a:r>
            <a:endParaRPr lang="en-US" b="1" i="1" u="sng"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73303"/>
            <a:ext cx="9191625" cy="2981068"/>
          </a:xfrm>
          <a:prstGeom prst="rect">
            <a:avLst/>
          </a:prstGeom>
        </p:spPr>
      </p:pic>
      <p:sp>
        <p:nvSpPr>
          <p:cNvPr id="3" name="Content Placeholder 2"/>
          <p:cNvSpPr>
            <a:spLocks noGrp="1"/>
          </p:cNvSpPr>
          <p:nvPr>
            <p:ph idx="1"/>
          </p:nvPr>
        </p:nvSpPr>
        <p:spPr>
          <a:xfrm>
            <a:off x="381000" y="762000"/>
            <a:ext cx="8305800" cy="5364163"/>
          </a:xfrm>
        </p:spPr>
        <p:txBody>
          <a:bodyPr/>
          <a:lstStyle/>
          <a:p>
            <a:r>
              <a:rPr lang="en-US" b="1" dirty="0" smtClean="0"/>
              <a:t>Log in to </a:t>
            </a:r>
            <a:r>
              <a:rPr lang="en-US" b="1" dirty="0" err="1" smtClean="0"/>
              <a:t>BrianPop</a:t>
            </a:r>
            <a:r>
              <a:rPr lang="en-US" b="1" dirty="0" smtClean="0"/>
              <a:t>:</a:t>
            </a:r>
          </a:p>
          <a:p>
            <a:pPr lvl="1"/>
            <a:r>
              <a:rPr lang="en-US" b="1" dirty="0" smtClean="0"/>
              <a:t>Login: </a:t>
            </a:r>
            <a:r>
              <a:rPr lang="en-US" b="1" dirty="0" err="1" smtClean="0"/>
              <a:t>southpointms</a:t>
            </a:r>
            <a:endParaRPr lang="en-US" b="1" dirty="0" smtClean="0"/>
          </a:p>
          <a:p>
            <a:pPr lvl="1"/>
            <a:r>
              <a:rPr lang="en-US" b="1" dirty="0" smtClean="0"/>
              <a:t>Password: walnut</a:t>
            </a:r>
          </a:p>
          <a:p>
            <a:r>
              <a:rPr lang="en-US" b="1" dirty="0" smtClean="0"/>
              <a:t>Search for Galileo, click link, and view video. </a:t>
            </a:r>
            <a:endParaRPr lang="en-US" b="1" dirty="0"/>
          </a:p>
        </p:txBody>
      </p:sp>
    </p:spTree>
    <p:extLst>
      <p:ext uri="{BB962C8B-B14F-4D97-AF65-F5344CB8AC3E}">
        <p14:creationId xmlns:p14="http://schemas.microsoft.com/office/powerpoint/2010/main" val="22684856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082877"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1" y="0"/>
            <a:ext cx="9082876" cy="3886200"/>
          </a:xfrm>
        </p:spPr>
        <p:txBody>
          <a:bodyPr>
            <a:normAutofit lnSpcReduction="10000"/>
          </a:bodyPr>
          <a:lstStyle/>
          <a:p>
            <a:r>
              <a:rPr lang="en-US" b="1" dirty="0" smtClean="0">
                <a:solidFill>
                  <a:srgbClr val="FFFF00"/>
                </a:solidFill>
              </a:rPr>
              <a:t>Welcome to the most amazing history game show ever. </a:t>
            </a:r>
          </a:p>
          <a:p>
            <a:r>
              <a:rPr lang="en-US" b="1" dirty="0" smtClean="0">
                <a:solidFill>
                  <a:srgbClr val="FFFF00"/>
                </a:solidFill>
              </a:rPr>
              <a:t>Today we have three contestants here to tell you about their lives. One of them is the “real” Galileo. The other two are imposters! By asking them questions and listening closely to their answers, you will try to discover which contestant is the real Galileo. Good luck! </a:t>
            </a:r>
          </a:p>
        </p:txBody>
      </p:sp>
      <p:sp>
        <p:nvSpPr>
          <p:cNvPr id="4" name="TextBox 3"/>
          <p:cNvSpPr txBox="1"/>
          <p:nvPr/>
        </p:nvSpPr>
        <p:spPr>
          <a:xfrm>
            <a:off x="0" y="3733800"/>
            <a:ext cx="1981200" cy="2677656"/>
          </a:xfrm>
          <a:prstGeom prst="rect">
            <a:avLst/>
          </a:prstGeom>
          <a:noFill/>
        </p:spPr>
        <p:txBody>
          <a:bodyPr wrap="square" rtlCol="0">
            <a:spAutoFit/>
          </a:bodyPr>
          <a:lstStyle/>
          <a:p>
            <a:r>
              <a:rPr lang="en-US" sz="2800" b="1" dirty="0" smtClean="0">
                <a:solidFill>
                  <a:srgbClr val="FF0000"/>
                </a:solidFill>
              </a:rPr>
              <a:t>Students </a:t>
            </a:r>
            <a:r>
              <a:rPr lang="en-US" sz="2800" b="1" smtClean="0">
                <a:solidFill>
                  <a:srgbClr val="FF0000"/>
                </a:solidFill>
              </a:rPr>
              <a:t>on the field </a:t>
            </a:r>
            <a:r>
              <a:rPr lang="en-US" sz="2800" b="1" dirty="0" smtClean="0">
                <a:solidFill>
                  <a:srgbClr val="FF0000"/>
                </a:solidFill>
              </a:rPr>
              <a:t>trip will be excused from this activity. </a:t>
            </a:r>
            <a:endParaRPr lang="en-US" sz="2800" b="1" dirty="0">
              <a:solidFill>
                <a:srgbClr val="FF0000"/>
              </a:solidFill>
            </a:endParaRPr>
          </a:p>
        </p:txBody>
      </p:sp>
    </p:spTree>
    <p:extLst>
      <p:ext uri="{BB962C8B-B14F-4D97-AF65-F5344CB8AC3E}">
        <p14:creationId xmlns:p14="http://schemas.microsoft.com/office/powerpoint/2010/main" val="5520250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Galileo Reader (regular) </a:t>
            </a:r>
            <a:endParaRPr lang="en-US" dirty="0"/>
          </a:p>
        </p:txBody>
      </p:sp>
      <p:sp>
        <p:nvSpPr>
          <p:cNvPr id="3" name="Content Placeholder 2"/>
          <p:cNvSpPr>
            <a:spLocks noGrp="1"/>
          </p:cNvSpPr>
          <p:nvPr>
            <p:ph idx="1"/>
          </p:nvPr>
        </p:nvSpPr>
        <p:spPr/>
        <p:txBody>
          <a:bodyPr/>
          <a:lstStyle/>
          <a:p>
            <a:r>
              <a:rPr lang="en-US" dirty="0" smtClean="0"/>
              <a:t>Read </a:t>
            </a:r>
          </a:p>
          <a:p>
            <a:r>
              <a:rPr lang="en-US" dirty="0" smtClean="0"/>
              <a:t>Answer questions #1 &amp; #2 in complete sentences (skip #3)</a:t>
            </a:r>
          </a:p>
          <a:p>
            <a:r>
              <a:rPr lang="en-US" dirty="0" smtClean="0"/>
              <a:t>Mark the text</a:t>
            </a:r>
          </a:p>
          <a:p>
            <a:pPr lvl="1"/>
            <a:r>
              <a:rPr lang="en-US" dirty="0" smtClean="0"/>
              <a:t>Number</a:t>
            </a:r>
          </a:p>
          <a:p>
            <a:pPr lvl="1"/>
            <a:r>
              <a:rPr lang="en-US" dirty="0" smtClean="0"/>
              <a:t>Circle</a:t>
            </a:r>
          </a:p>
          <a:p>
            <a:pPr lvl="1"/>
            <a:r>
              <a:rPr lang="en-US" dirty="0" smtClean="0"/>
              <a:t>Underline</a:t>
            </a:r>
          </a:p>
          <a:p>
            <a:pPr lvl="1"/>
            <a:r>
              <a:rPr lang="en-US" dirty="0" smtClean="0"/>
              <a:t>Annotate </a:t>
            </a:r>
            <a:endParaRPr lang="en-US" dirty="0"/>
          </a:p>
        </p:txBody>
      </p:sp>
    </p:spTree>
    <p:extLst>
      <p:ext uri="{BB962C8B-B14F-4D97-AF65-F5344CB8AC3E}">
        <p14:creationId xmlns:p14="http://schemas.microsoft.com/office/powerpoint/2010/main" val="35752102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t>Galileo’s Testimony Before the Catholic Church (advanced Period A) </a:t>
            </a:r>
            <a:endParaRPr lang="en-US" u="sng" dirty="0"/>
          </a:p>
        </p:txBody>
      </p:sp>
      <p:sp>
        <p:nvSpPr>
          <p:cNvPr id="3" name="Content Placeholder 2"/>
          <p:cNvSpPr>
            <a:spLocks noGrp="1"/>
          </p:cNvSpPr>
          <p:nvPr>
            <p:ph idx="1"/>
          </p:nvPr>
        </p:nvSpPr>
        <p:spPr>
          <a:xfrm>
            <a:off x="228600" y="1244600"/>
            <a:ext cx="8686800" cy="5638800"/>
          </a:xfrm>
        </p:spPr>
        <p:txBody>
          <a:bodyPr>
            <a:normAutofit fontScale="85000" lnSpcReduction="20000"/>
          </a:bodyPr>
          <a:lstStyle/>
          <a:p>
            <a:r>
              <a:rPr lang="en-US" dirty="0" smtClean="0"/>
              <a:t>Read </a:t>
            </a:r>
          </a:p>
          <a:p>
            <a:r>
              <a:rPr lang="en-US" dirty="0" smtClean="0"/>
              <a:t>Answer the following questions on page SR 8 of you notebook, using complete sentences.</a:t>
            </a:r>
          </a:p>
          <a:p>
            <a:pPr lvl="1"/>
            <a:r>
              <a:rPr lang="en-US" dirty="0" smtClean="0"/>
              <a:t>What is Galileo’s attitude toward the Church’s questioners? Provide details from the passage to support your answer.</a:t>
            </a:r>
          </a:p>
          <a:p>
            <a:pPr lvl="1"/>
            <a:r>
              <a:rPr lang="en-US" dirty="0" smtClean="0"/>
              <a:t>Does Galileo’s portrayal of his book, the Dialogue, seem like one a scientist would make? Explain.</a:t>
            </a:r>
          </a:p>
          <a:p>
            <a:pPr lvl="1"/>
            <a:r>
              <a:rPr lang="en-US" dirty="0" smtClean="0"/>
              <a:t>Had Galileo admitted that he believed the sun to be the center of the universe, he would very likely have been killed. Do you think he did the right things? Why or why not?</a:t>
            </a:r>
          </a:p>
          <a:p>
            <a:r>
              <a:rPr lang="en-US" dirty="0" smtClean="0"/>
              <a:t>Mark the text</a:t>
            </a:r>
          </a:p>
          <a:p>
            <a:pPr lvl="1"/>
            <a:r>
              <a:rPr lang="en-US" dirty="0" smtClean="0"/>
              <a:t>Number</a:t>
            </a:r>
          </a:p>
          <a:p>
            <a:pPr lvl="1"/>
            <a:r>
              <a:rPr lang="en-US" dirty="0" smtClean="0"/>
              <a:t>Circle</a:t>
            </a:r>
          </a:p>
          <a:p>
            <a:pPr lvl="1"/>
            <a:r>
              <a:rPr lang="en-US" dirty="0" smtClean="0"/>
              <a:t>Underline</a:t>
            </a:r>
          </a:p>
          <a:p>
            <a:pPr lvl="1"/>
            <a:r>
              <a:rPr lang="en-US" dirty="0" smtClean="0"/>
              <a:t>Annotate </a:t>
            </a:r>
            <a:endParaRPr lang="en-US" dirty="0"/>
          </a:p>
        </p:txBody>
      </p:sp>
    </p:spTree>
    <p:extLst>
      <p:ext uri="{BB962C8B-B14F-4D97-AF65-F5344CB8AC3E}">
        <p14:creationId xmlns:p14="http://schemas.microsoft.com/office/powerpoint/2010/main" val="190549119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327</TotalTime>
  <Words>291</Words>
  <Application>Microsoft Office PowerPoint</Application>
  <PresentationFormat>On-screen Show (4:3)</PresentationFormat>
  <Paragraphs>31</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Warm-up #2</vt:lpstr>
      <vt:lpstr>Galileo BrainPop</vt:lpstr>
      <vt:lpstr>PowerPoint Presentation</vt:lpstr>
      <vt:lpstr>Galileo Reader (regular) </vt:lpstr>
      <vt:lpstr>Galileo’s Testimony Before the Catholic Church (advanced Period A) </vt:lpstr>
    </vt:vector>
  </TitlesOfParts>
  <Company>WVUSD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Warm-up #2</dc:title>
  <dc:creator>Josephine Schaller</dc:creator>
  <cp:lastModifiedBy>Josephine Schaller</cp:lastModifiedBy>
  <cp:revision>8</cp:revision>
  <dcterms:created xsi:type="dcterms:W3CDTF">2013-04-12T15:18:34Z</dcterms:created>
  <dcterms:modified xsi:type="dcterms:W3CDTF">2013-04-12T20:47:08Z</dcterms:modified>
</cp:coreProperties>
</file>