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F2D2D-CBFA-48AC-A9AC-2CCC46AD78E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EE0C-C283-4DDF-8611-E2C73091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45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F2D2D-CBFA-48AC-A9AC-2CCC46AD78E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EE0C-C283-4DDF-8611-E2C73091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61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F2D2D-CBFA-48AC-A9AC-2CCC46AD78E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EE0C-C283-4DDF-8611-E2C73091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94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F2D2D-CBFA-48AC-A9AC-2CCC46AD78E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EE0C-C283-4DDF-8611-E2C73091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21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F2D2D-CBFA-48AC-A9AC-2CCC46AD78E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EE0C-C283-4DDF-8611-E2C73091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260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F2D2D-CBFA-48AC-A9AC-2CCC46AD78E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EE0C-C283-4DDF-8611-E2C73091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82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F2D2D-CBFA-48AC-A9AC-2CCC46AD78E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EE0C-C283-4DDF-8611-E2C73091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99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F2D2D-CBFA-48AC-A9AC-2CCC46AD78E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EE0C-C283-4DDF-8611-E2C73091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467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F2D2D-CBFA-48AC-A9AC-2CCC46AD78E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EE0C-C283-4DDF-8611-E2C73091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3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F2D2D-CBFA-48AC-A9AC-2CCC46AD78E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EE0C-C283-4DDF-8611-E2C73091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04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F2D2D-CBFA-48AC-A9AC-2CCC46AD78E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2EE0C-C283-4DDF-8611-E2C73091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754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F2D2D-CBFA-48AC-A9AC-2CCC46AD78E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2EE0C-C283-4DDF-8611-E2C73091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47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280" y="304800"/>
            <a:ext cx="7772400" cy="1470025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Emancipation Proclamation activity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114800"/>
            <a:ext cx="8382000" cy="1752600"/>
          </a:xfrm>
        </p:spPr>
        <p:txBody>
          <a:bodyPr/>
          <a:lstStyle/>
          <a:p>
            <a:r>
              <a:rPr lang="en-US" b="1" i="1" u="sng" dirty="0" smtClean="0">
                <a:solidFill>
                  <a:schemeClr val="accent1">
                    <a:lumMod val="75000"/>
                  </a:schemeClr>
                </a:solidFill>
              </a:rPr>
              <a:t>Focus Question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: Did 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Lincoln free the slaves or did the slaves free themselves? </a:t>
            </a:r>
            <a:endParaRPr lang="en-US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20955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443037"/>
            <a:ext cx="19050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942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0"/>
            <a:ext cx="8712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33600" y="152400"/>
            <a:ext cx="6324600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Emancipation Proclamation</a:t>
            </a:r>
            <a:r>
              <a:rPr lang="en-US" sz="2000" b="1" dirty="0" smtClean="0"/>
              <a:t>		</a:t>
            </a:r>
          </a:p>
          <a:p>
            <a:endParaRPr lang="en-US" b="1" dirty="0" smtClean="0"/>
          </a:p>
          <a:p>
            <a:r>
              <a:rPr lang="en-US" sz="2400" b="1" dirty="0" smtClean="0"/>
              <a:t>1)Use documents </a:t>
            </a:r>
          </a:p>
          <a:p>
            <a:r>
              <a:rPr lang="en-US" sz="2400" b="1" dirty="0" smtClean="0"/>
              <a:t>A and B to finish</a:t>
            </a:r>
          </a:p>
          <a:p>
            <a:r>
              <a:rPr lang="en-US" sz="2400" b="1" dirty="0"/>
              <a:t>t</a:t>
            </a:r>
            <a:r>
              <a:rPr lang="en-US" sz="2400" b="1" dirty="0" smtClean="0"/>
              <a:t>he chart</a:t>
            </a:r>
          </a:p>
          <a:p>
            <a:endParaRPr lang="en-US" sz="2400" b="1" dirty="0"/>
          </a:p>
          <a:p>
            <a:r>
              <a:rPr lang="en-US" sz="2400" b="1" dirty="0" smtClean="0"/>
              <a:t>2) After charting </a:t>
            </a:r>
          </a:p>
          <a:p>
            <a:r>
              <a:rPr lang="en-US" sz="2400" b="1" dirty="0"/>
              <a:t>t</a:t>
            </a:r>
            <a:r>
              <a:rPr lang="en-US" sz="2400" b="1" dirty="0" smtClean="0"/>
              <a:t>he evidence </a:t>
            </a:r>
          </a:p>
          <a:p>
            <a:r>
              <a:rPr lang="en-US" sz="2400" b="1" dirty="0" smtClean="0"/>
              <a:t>summarize what </a:t>
            </a:r>
          </a:p>
          <a:p>
            <a:r>
              <a:rPr lang="en-US" sz="2400" b="1" dirty="0" smtClean="0"/>
              <a:t>you found in the</a:t>
            </a:r>
          </a:p>
          <a:p>
            <a:r>
              <a:rPr lang="en-US" sz="2400" b="1" dirty="0" smtClean="0"/>
              <a:t>Conclusion box.</a:t>
            </a:r>
            <a:endParaRPr lang="en-US" sz="2400" b="1" dirty="0"/>
          </a:p>
          <a:p>
            <a:endParaRPr lang="en-US" b="1" u="sng" dirty="0" smtClean="0"/>
          </a:p>
          <a:p>
            <a:endParaRPr lang="en-US" b="1" u="sng" dirty="0"/>
          </a:p>
          <a:p>
            <a:endParaRPr lang="en-US" b="1" u="sng" dirty="0" smtClean="0"/>
          </a:p>
          <a:p>
            <a:endParaRPr lang="en-US" b="1" u="sng" dirty="0"/>
          </a:p>
          <a:p>
            <a:endParaRPr lang="en-US" b="1" u="sng" dirty="0" smtClean="0"/>
          </a:p>
          <a:p>
            <a:endParaRPr lang="en-US" b="1" u="sng" dirty="0"/>
          </a:p>
          <a:p>
            <a:endParaRPr lang="en-US" b="1" u="sng" dirty="0" smtClean="0"/>
          </a:p>
          <a:p>
            <a:endParaRPr lang="en-US" b="1" u="sng" dirty="0"/>
          </a:p>
          <a:p>
            <a:endParaRPr lang="en-US" b="1" u="sng" dirty="0" smtClean="0"/>
          </a:p>
          <a:p>
            <a:endParaRPr lang="en-US" b="1" u="sng" dirty="0"/>
          </a:p>
          <a:p>
            <a:endParaRPr lang="en-US" b="1" u="sng" dirty="0" smtClean="0"/>
          </a:p>
          <a:p>
            <a:endParaRPr lang="en-US" b="1" u="sng" dirty="0"/>
          </a:p>
          <a:p>
            <a:endParaRPr lang="en-US" b="1" u="sng" dirty="0" smtClean="0"/>
          </a:p>
          <a:p>
            <a:endParaRPr lang="en-US" b="1" u="sng" dirty="0"/>
          </a:p>
          <a:p>
            <a:endParaRPr lang="en-US" b="1" u="sn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656" y="1099457"/>
            <a:ext cx="4500562" cy="572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694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0"/>
            <a:ext cx="87185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7400" y="533400"/>
            <a:ext cx="6248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Analysis Questions</a:t>
            </a:r>
          </a:p>
          <a:p>
            <a:endParaRPr lang="en-US" sz="2800" b="1" dirty="0"/>
          </a:p>
          <a:p>
            <a:pPr marL="342900" indent="-342900">
              <a:buAutoNum type="arabicParenR"/>
            </a:pPr>
            <a:r>
              <a:rPr lang="en-US" sz="2800" b="1" dirty="0" smtClean="0"/>
              <a:t>Did Lincoln free the slaves or did the slaves free themselves?</a:t>
            </a:r>
          </a:p>
          <a:p>
            <a:pPr marL="342900" indent="-342900">
              <a:buAutoNum type="arabicParenR"/>
            </a:pPr>
            <a:r>
              <a:rPr lang="en-US" sz="2800" b="1" dirty="0" smtClean="0"/>
              <a:t>Why have some historians worked really hard to prove that the slaves freed themselves?</a:t>
            </a:r>
          </a:p>
          <a:p>
            <a:pPr marL="342900" indent="-342900">
              <a:buAutoNum type="arabicParenR"/>
            </a:pPr>
            <a:r>
              <a:rPr lang="en-US" sz="2800" b="1" dirty="0" smtClean="0"/>
              <a:t>Douglass wrote about his meeting with Lincoln almost 20 years later. How might the passage of time affect Douglass’s memory of Lincoln and his evaluation of the Emancipation Proclamation?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01346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80</Words>
  <Application>Microsoft Office PowerPoint</Application>
  <PresentationFormat>On-screen Show (4:3)</PresentationFormat>
  <Paragraphs>31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Emancipation Proclamation activity</vt:lpstr>
      <vt:lpstr>PowerPoint Presentation</vt:lpstr>
      <vt:lpstr>PowerPoint Presentation</vt:lpstr>
    </vt:vector>
  </TitlesOfParts>
  <Company>San Diego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Emancipation Proclamation activity</dc:title>
  <dc:creator>Janiak Heather</dc:creator>
  <cp:lastModifiedBy>Janiak Heather</cp:lastModifiedBy>
  <cp:revision>4</cp:revision>
  <dcterms:created xsi:type="dcterms:W3CDTF">2012-09-25T20:00:19Z</dcterms:created>
  <dcterms:modified xsi:type="dcterms:W3CDTF">2013-09-30T14:16:04Z</dcterms:modified>
</cp:coreProperties>
</file>