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04" autoAdjust="0"/>
    <p:restoredTop sz="94660"/>
  </p:normalViewPr>
  <p:slideViewPr>
    <p:cSldViewPr>
      <p:cViewPr varScale="1">
        <p:scale>
          <a:sx n="69" d="100"/>
          <a:sy n="69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3A11-F322-4992-AD94-3827346BD0F1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09B8-E8EE-46D6-9030-897E717C3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3A11-F322-4992-AD94-3827346BD0F1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09B8-E8EE-46D6-9030-897E717C3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3A11-F322-4992-AD94-3827346BD0F1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09B8-E8EE-46D6-9030-897E717C3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3A11-F322-4992-AD94-3827346BD0F1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09B8-E8EE-46D6-9030-897E717C3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3A11-F322-4992-AD94-3827346BD0F1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09B8-E8EE-46D6-9030-897E717C3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3A11-F322-4992-AD94-3827346BD0F1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09B8-E8EE-46D6-9030-897E717C3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3A11-F322-4992-AD94-3827346BD0F1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09B8-E8EE-46D6-9030-897E717C3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3A11-F322-4992-AD94-3827346BD0F1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09B8-E8EE-46D6-9030-897E717C3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3A11-F322-4992-AD94-3827346BD0F1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09B8-E8EE-46D6-9030-897E717C3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3A11-F322-4992-AD94-3827346BD0F1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09B8-E8EE-46D6-9030-897E717C3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3A11-F322-4992-AD94-3827346BD0F1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09B8-E8EE-46D6-9030-897E717C3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D3A11-F322-4992-AD94-3827346BD0F1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509B8-E8EE-46D6-9030-897E717C3A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(Left side)- </a:t>
            </a:r>
            <a:r>
              <a:rPr lang="en-US" sz="3200" u="sng" dirty="0" smtClean="0"/>
              <a:t>Opener</a:t>
            </a:r>
            <a:endParaRPr lang="en-US" sz="32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your brother or sister owed you $500. Would you rather have this money repaid to you right away, in one payment, or spread out over a year in four installment payments? Would it make a difference either way?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# 6 Buying on Credit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Read p. 426 and define-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u="sng" dirty="0" smtClean="0"/>
              <a:t>Installment </a:t>
            </a:r>
            <a:r>
              <a:rPr lang="en-US" b="1" u="sng" smtClean="0"/>
              <a:t>Plan</a:t>
            </a:r>
            <a:r>
              <a:rPr lang="en-US" smtClean="0"/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 2012 what is a good idea to buy with an installment plan?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78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(Left side)- Opener</vt:lpstr>
      <vt:lpstr># 6 Buying on Credit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(Left side)- Opener</dc:title>
  <dc:creator>Janiak</dc:creator>
  <cp:lastModifiedBy>Janiak Heather</cp:lastModifiedBy>
  <cp:revision>8</cp:revision>
  <dcterms:created xsi:type="dcterms:W3CDTF">2012-01-08T21:17:56Z</dcterms:created>
  <dcterms:modified xsi:type="dcterms:W3CDTF">2012-01-09T21:22:11Z</dcterms:modified>
</cp:coreProperties>
</file>