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633E80-DC0F-40FF-88EE-F7BB0C747D79}" type="datetimeFigureOut">
              <a:rPr lang="en-US" smtClean="0"/>
              <a:pPr/>
              <a:t>5/8/2013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3919698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633E80-DC0F-40FF-88EE-F7BB0C747D79}" type="datetimeFigureOut">
              <a:rPr lang="en-US" smtClean="0"/>
              <a:pPr/>
              <a:t>5/8/2013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3397651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633E80-DC0F-40FF-88EE-F7BB0C747D79}" type="datetimeFigureOut">
              <a:rPr lang="en-US" smtClean="0"/>
              <a:pPr/>
              <a:t>5/8/2013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3213668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633E80-DC0F-40FF-88EE-F7BB0C747D79}" type="datetimeFigureOut">
              <a:rPr lang="en-US" smtClean="0"/>
              <a:pPr/>
              <a:t>5/8/2013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366379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33E80-DC0F-40FF-88EE-F7BB0C747D79}" type="datetimeFigureOut">
              <a:rPr lang="en-US" smtClean="0"/>
              <a:pPr/>
              <a:t>5/8/2013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3059720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633E80-DC0F-40FF-88EE-F7BB0C747D79}" type="datetimeFigureOut">
              <a:rPr lang="en-US" smtClean="0"/>
              <a:pPr/>
              <a:t>5/8/2013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62511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633E80-DC0F-40FF-88EE-F7BB0C747D79}" type="datetimeFigureOut">
              <a:rPr lang="en-US" smtClean="0"/>
              <a:pPr/>
              <a:t>5/8/2013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227641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633E80-DC0F-40FF-88EE-F7BB0C747D79}" type="datetimeFigureOut">
              <a:rPr lang="en-US" smtClean="0"/>
              <a:pPr/>
              <a:t>5/8/2013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892938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633E80-DC0F-40FF-88EE-F7BB0C747D79}" type="datetimeFigureOut">
              <a:rPr lang="en-US" smtClean="0"/>
              <a:pPr/>
              <a:t>5/8/2013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2359692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633E80-DC0F-40FF-88EE-F7BB0C747D79}" type="datetimeFigureOut">
              <a:rPr lang="en-US" smtClean="0"/>
              <a:pPr/>
              <a:t>5/8/2013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808423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633E80-DC0F-40FF-88EE-F7BB0C747D79}" type="datetimeFigureOut">
              <a:rPr lang="en-US" smtClean="0"/>
              <a:pPr/>
              <a:t>5/8/2013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1739031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633E80-DC0F-40FF-88EE-F7BB0C747D79}" type="datetimeFigureOut">
              <a:rPr lang="en-US" smtClean="0"/>
              <a:pPr/>
              <a:t>5/8/2013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12E59C-0F0D-4EAF-9E9D-5B92B5BC394A}" type="slidenum">
              <a:rPr lang="en-US" smtClean="0"/>
              <a:pPr/>
              <a:t>‹#›</a:t>
            </a:fld>
            <a:endParaRPr lang="en-US"/>
          </a:p>
        </p:txBody>
      </p:sp>
    </p:spTree>
    <p:extLst>
      <p:ext uri="{BB962C8B-B14F-4D97-AF65-F5344CB8AC3E}">
        <p14:creationId xmlns:p14="http://schemas.microsoft.com/office/powerpoint/2010/main" xmlns="" val="2757138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3200400"/>
            <a:ext cx="7772400" cy="1470025"/>
          </a:xfrm>
        </p:spPr>
        <p:txBody>
          <a:bodyPr/>
          <a:lstStyle/>
          <a:p>
            <a:r>
              <a:rPr lang="en-US" dirty="0" smtClean="0">
                <a:latin typeface="Adobe Gothic Std B" pitchFamily="34" charset="-128"/>
                <a:ea typeface="Adobe Gothic Std B" pitchFamily="34" charset="-128"/>
              </a:rPr>
              <a:t>Como la </a:t>
            </a:r>
            <a:r>
              <a:rPr lang="en-US" dirty="0" err="1" smtClean="0">
                <a:latin typeface="Adobe Gothic Std B" pitchFamily="34" charset="-128"/>
                <a:ea typeface="Adobe Gothic Std B" pitchFamily="34" charset="-128"/>
              </a:rPr>
              <a:t>vida</a:t>
            </a:r>
            <a:r>
              <a:rPr lang="en-US" dirty="0" smtClean="0">
                <a:latin typeface="Adobe Gothic Std B" pitchFamily="34" charset="-128"/>
                <a:ea typeface="Adobe Gothic Std B" pitchFamily="34" charset="-128"/>
              </a:rPr>
              <a:t> </a:t>
            </a:r>
            <a:r>
              <a:rPr lang="en-US" dirty="0" err="1" smtClean="0">
                <a:latin typeface="Adobe Gothic Std B" pitchFamily="34" charset="-128"/>
                <a:ea typeface="Adobe Gothic Std B" pitchFamily="34" charset="-128"/>
              </a:rPr>
              <a:t>misma</a:t>
            </a:r>
            <a:endParaRPr lang="en-US" dirty="0">
              <a:latin typeface="Adobe Gothic Std B" pitchFamily="34" charset="-128"/>
              <a:ea typeface="Adobe Gothic Std B" pitchFamily="34" charset="-128"/>
            </a:endParaRPr>
          </a:p>
        </p:txBody>
      </p:sp>
      <p:sp>
        <p:nvSpPr>
          <p:cNvPr id="3" name="Subtitle 2"/>
          <p:cNvSpPr>
            <a:spLocks noGrp="1"/>
          </p:cNvSpPr>
          <p:nvPr>
            <p:ph type="subTitle" idx="1"/>
          </p:nvPr>
        </p:nvSpPr>
        <p:spPr>
          <a:xfrm>
            <a:off x="1066800" y="4648200"/>
            <a:ext cx="6400800" cy="1752600"/>
          </a:xfrm>
        </p:spPr>
        <p:txBody>
          <a:bodyPr/>
          <a:lstStyle/>
          <a:p>
            <a:r>
              <a:rPr lang="en-US" dirty="0" smtClean="0">
                <a:latin typeface="Arial Rounded MT Bold" pitchFamily="34" charset="0"/>
              </a:rPr>
              <a:t>Rosa Montero</a:t>
            </a:r>
          </a:p>
          <a:p>
            <a:r>
              <a:rPr lang="en-US" dirty="0" err="1" smtClean="0">
                <a:latin typeface="Arial Rounded MT Bold" pitchFamily="34" charset="0"/>
              </a:rPr>
              <a:t>España</a:t>
            </a:r>
            <a:endParaRPr lang="en-US" dirty="0">
              <a:latin typeface="Arial Rounded MT Bold" pitchFamily="34" charset="0"/>
            </a:endParaRPr>
          </a:p>
        </p:txBody>
      </p:sp>
      <p:pic>
        <p:nvPicPr>
          <p:cNvPr id="1026" name="Picture 2" descr="C:\Users\ghs student\Desktop\traffic.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21138138">
            <a:off x="966992" y="227089"/>
            <a:ext cx="4606570" cy="337073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91140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2" presetClass="emph" presetSubtype="0" fill="hold" nodeType="clickEffect">
                                  <p:stCondLst>
                                    <p:cond delay="0"/>
                                  </p:stCondLst>
                                  <p:childTnLst>
                                    <p:animRot by="120000">
                                      <p:cBhvr>
                                        <p:cTn id="10" dur="100" fill="hold">
                                          <p:stCondLst>
                                            <p:cond delay="0"/>
                                          </p:stCondLst>
                                        </p:cTn>
                                        <p:tgtEl>
                                          <p:spTgt spid="3">
                                            <p:txEl>
                                              <p:pRg st="0" end="0"/>
                                            </p:txEl>
                                          </p:spTgt>
                                        </p:tgtEl>
                                        <p:attrNameLst>
                                          <p:attrName>r</p:attrName>
                                        </p:attrNameLst>
                                      </p:cBhvr>
                                    </p:animRot>
                                    <p:animRot by="-240000">
                                      <p:cBhvr>
                                        <p:cTn id="11" dur="200" fill="hold">
                                          <p:stCondLst>
                                            <p:cond delay="200"/>
                                          </p:stCondLst>
                                        </p:cTn>
                                        <p:tgtEl>
                                          <p:spTgt spid="3">
                                            <p:txEl>
                                              <p:pRg st="0" end="0"/>
                                            </p:txEl>
                                          </p:spTgt>
                                        </p:tgtEl>
                                        <p:attrNameLst>
                                          <p:attrName>r</p:attrName>
                                        </p:attrNameLst>
                                      </p:cBhvr>
                                    </p:animRot>
                                    <p:animRot by="240000">
                                      <p:cBhvr>
                                        <p:cTn id="12" dur="200" fill="hold">
                                          <p:stCondLst>
                                            <p:cond delay="400"/>
                                          </p:stCondLst>
                                        </p:cTn>
                                        <p:tgtEl>
                                          <p:spTgt spid="3">
                                            <p:txEl>
                                              <p:pRg st="0" end="0"/>
                                            </p:txEl>
                                          </p:spTgt>
                                        </p:tgtEl>
                                        <p:attrNameLst>
                                          <p:attrName>r</p:attrName>
                                        </p:attrNameLst>
                                      </p:cBhvr>
                                    </p:animRot>
                                    <p:animRot by="-240000">
                                      <p:cBhvr>
                                        <p:cTn id="13" dur="200" fill="hold">
                                          <p:stCondLst>
                                            <p:cond delay="600"/>
                                          </p:stCondLst>
                                        </p:cTn>
                                        <p:tgtEl>
                                          <p:spTgt spid="3">
                                            <p:txEl>
                                              <p:pRg st="0" end="0"/>
                                            </p:txEl>
                                          </p:spTgt>
                                        </p:tgtEl>
                                        <p:attrNameLst>
                                          <p:attrName>r</p:attrName>
                                        </p:attrNameLst>
                                      </p:cBhvr>
                                    </p:animRot>
                                    <p:animRot by="120000">
                                      <p:cBhvr>
                                        <p:cTn id="14" dur="200" fill="hold">
                                          <p:stCondLst>
                                            <p:cond delay="800"/>
                                          </p:stCondLst>
                                        </p:cTn>
                                        <p:tgtEl>
                                          <p:spTgt spid="3">
                                            <p:txEl>
                                              <p:pRg st="0" end="0"/>
                                            </p:txEl>
                                          </p:spTgt>
                                        </p:tgtEl>
                                        <p:attrNameLst>
                                          <p:attrName>r</p:attrName>
                                        </p:attrNameLst>
                                      </p:cBhvr>
                                    </p:animRot>
                                  </p:childTnLst>
                                </p:cTn>
                              </p:par>
                              <p:par>
                                <p:cTn id="15" presetID="32" presetClass="emph" presetSubtype="0" fill="hold" nodeType="withEffect">
                                  <p:stCondLst>
                                    <p:cond delay="0"/>
                                  </p:stCondLst>
                                  <p:childTnLst>
                                    <p:animRot by="120000">
                                      <p:cBhvr>
                                        <p:cTn id="16" dur="100" fill="hold">
                                          <p:stCondLst>
                                            <p:cond delay="0"/>
                                          </p:stCondLst>
                                        </p:cTn>
                                        <p:tgtEl>
                                          <p:spTgt spid="3">
                                            <p:txEl>
                                              <p:pRg st="1" end="1"/>
                                            </p:txEl>
                                          </p:spTgt>
                                        </p:tgtEl>
                                        <p:attrNameLst>
                                          <p:attrName>r</p:attrName>
                                        </p:attrNameLst>
                                      </p:cBhvr>
                                    </p:animRot>
                                    <p:animRot by="-240000">
                                      <p:cBhvr>
                                        <p:cTn id="17" dur="200" fill="hold">
                                          <p:stCondLst>
                                            <p:cond delay="200"/>
                                          </p:stCondLst>
                                        </p:cTn>
                                        <p:tgtEl>
                                          <p:spTgt spid="3">
                                            <p:txEl>
                                              <p:pRg st="1" end="1"/>
                                            </p:txEl>
                                          </p:spTgt>
                                        </p:tgtEl>
                                        <p:attrNameLst>
                                          <p:attrName>r</p:attrName>
                                        </p:attrNameLst>
                                      </p:cBhvr>
                                    </p:animRot>
                                    <p:animRot by="240000">
                                      <p:cBhvr>
                                        <p:cTn id="18" dur="200" fill="hold">
                                          <p:stCondLst>
                                            <p:cond delay="400"/>
                                          </p:stCondLst>
                                        </p:cTn>
                                        <p:tgtEl>
                                          <p:spTgt spid="3">
                                            <p:txEl>
                                              <p:pRg st="1" end="1"/>
                                            </p:txEl>
                                          </p:spTgt>
                                        </p:tgtEl>
                                        <p:attrNameLst>
                                          <p:attrName>r</p:attrName>
                                        </p:attrNameLst>
                                      </p:cBhvr>
                                    </p:animRot>
                                    <p:animRot by="-240000">
                                      <p:cBhvr>
                                        <p:cTn id="19" dur="200" fill="hold">
                                          <p:stCondLst>
                                            <p:cond delay="600"/>
                                          </p:stCondLst>
                                        </p:cTn>
                                        <p:tgtEl>
                                          <p:spTgt spid="3">
                                            <p:txEl>
                                              <p:pRg st="1" end="1"/>
                                            </p:txEl>
                                          </p:spTgt>
                                        </p:tgtEl>
                                        <p:attrNameLst>
                                          <p:attrName>r</p:attrName>
                                        </p:attrNameLst>
                                      </p:cBhvr>
                                    </p:animRot>
                                    <p:animRot by="120000">
                                      <p:cBhvr>
                                        <p:cTn id="20" dur="200" fill="hold">
                                          <p:stCondLst>
                                            <p:cond delay="80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Escribe</a:t>
            </a:r>
            <a:r>
              <a:rPr lang="en-US" dirty="0" smtClean="0"/>
              <a:t> </a:t>
            </a:r>
            <a:r>
              <a:rPr lang="en-US" dirty="0" err="1" smtClean="0"/>
              <a:t>una</a:t>
            </a:r>
            <a:r>
              <a:rPr lang="en-US" dirty="0" smtClean="0"/>
              <a:t> </a:t>
            </a:r>
            <a:r>
              <a:rPr lang="en-US" dirty="0" err="1" smtClean="0"/>
              <a:t>respuesta</a:t>
            </a:r>
            <a:r>
              <a:rPr lang="en-US" dirty="0" smtClean="0"/>
              <a:t> </a:t>
            </a:r>
            <a:r>
              <a:rPr lang="en-US" dirty="0" err="1" smtClean="0"/>
              <a:t>coherente</a:t>
            </a:r>
            <a:r>
              <a:rPr lang="en-US" dirty="0" smtClean="0"/>
              <a:t> y </a:t>
            </a:r>
            <a:r>
              <a:rPr lang="en-US" dirty="0" err="1" smtClean="0"/>
              <a:t>bien</a:t>
            </a:r>
            <a:r>
              <a:rPr lang="en-US" dirty="0" smtClean="0"/>
              <a:t> </a:t>
            </a:r>
            <a:r>
              <a:rPr lang="en-US" dirty="0" err="1" smtClean="0"/>
              <a:t>organizada</a:t>
            </a:r>
            <a:r>
              <a:rPr lang="en-US" dirty="0" smtClean="0"/>
              <a:t> en </a:t>
            </a:r>
            <a:r>
              <a:rPr lang="en-US" dirty="0" err="1" smtClean="0"/>
              <a:t>español</a:t>
            </a:r>
            <a:r>
              <a:rPr lang="en-US" dirty="0" smtClean="0"/>
              <a:t> </a:t>
            </a:r>
            <a:r>
              <a:rPr lang="en-US" dirty="0" err="1" smtClean="0"/>
              <a:t>sobre</a:t>
            </a:r>
            <a:r>
              <a:rPr lang="en-US" dirty="0" smtClean="0"/>
              <a:t> el </a:t>
            </a:r>
            <a:r>
              <a:rPr lang="en-US" dirty="0" err="1" smtClean="0"/>
              <a:t>siguiente</a:t>
            </a:r>
            <a:r>
              <a:rPr lang="en-US" dirty="0" smtClean="0"/>
              <a:t> </a:t>
            </a:r>
            <a:r>
              <a:rPr lang="en-US" dirty="0" err="1" smtClean="0"/>
              <a:t>tema</a:t>
            </a:r>
            <a:r>
              <a:rPr lang="en-US" dirty="0" smtClean="0"/>
              <a:t>. </a:t>
            </a:r>
            <a:r>
              <a:rPr lang="en-US" dirty="0" err="1" smtClean="0"/>
              <a:t>Tienes</a:t>
            </a:r>
            <a:r>
              <a:rPr lang="en-US" dirty="0" smtClean="0"/>
              <a:t> 15 </a:t>
            </a:r>
            <a:r>
              <a:rPr lang="en-US" dirty="0" err="1" smtClean="0"/>
              <a:t>minutos</a:t>
            </a:r>
            <a:r>
              <a:rPr lang="en-US" dirty="0" smtClean="0"/>
              <a:t>!!</a:t>
            </a:r>
            <a:endParaRPr lang="en-US" dirty="0"/>
          </a:p>
        </p:txBody>
      </p:sp>
      <p:sp>
        <p:nvSpPr>
          <p:cNvPr id="3" name="Content Placeholder 2"/>
          <p:cNvSpPr>
            <a:spLocks noGrp="1"/>
          </p:cNvSpPr>
          <p:nvPr>
            <p:ph idx="1"/>
          </p:nvPr>
        </p:nvSpPr>
        <p:spPr>
          <a:xfrm>
            <a:off x="457200" y="2133600"/>
            <a:ext cx="8229600" cy="4525963"/>
          </a:xfrm>
        </p:spPr>
        <p:txBody>
          <a:bodyPr/>
          <a:lstStyle/>
          <a:p>
            <a:r>
              <a:rPr lang="en-US" dirty="0" smtClean="0"/>
              <a:t>Lee el </a:t>
            </a:r>
            <a:r>
              <a:rPr lang="en-US" dirty="0" err="1" smtClean="0"/>
              <a:t>siguiente</a:t>
            </a:r>
            <a:r>
              <a:rPr lang="en-US" dirty="0" smtClean="0"/>
              <a:t> </a:t>
            </a:r>
            <a:r>
              <a:rPr lang="en-US" dirty="0" err="1" smtClean="0"/>
              <a:t>fragmento</a:t>
            </a:r>
            <a:r>
              <a:rPr lang="en-US" dirty="0" smtClean="0"/>
              <a:t> de “</a:t>
            </a:r>
            <a:r>
              <a:rPr lang="en-US" dirty="0"/>
              <a:t>C</a:t>
            </a:r>
            <a:r>
              <a:rPr lang="en-US" dirty="0" smtClean="0"/>
              <a:t>omo la </a:t>
            </a:r>
            <a:r>
              <a:rPr lang="en-US" dirty="0" err="1" smtClean="0"/>
              <a:t>vida</a:t>
            </a:r>
            <a:r>
              <a:rPr lang="en-US" dirty="0" smtClean="0"/>
              <a:t> </a:t>
            </a:r>
            <a:r>
              <a:rPr lang="en-US" dirty="0" err="1" smtClean="0"/>
              <a:t>misma</a:t>
            </a:r>
            <a:r>
              <a:rPr lang="en-US" dirty="0" smtClean="0"/>
              <a:t>” y </a:t>
            </a:r>
            <a:r>
              <a:rPr lang="en-US" dirty="0" err="1" smtClean="0"/>
              <a:t>estudia</a:t>
            </a:r>
            <a:r>
              <a:rPr lang="en-US" dirty="0" smtClean="0"/>
              <a:t> la </a:t>
            </a:r>
            <a:r>
              <a:rPr lang="en-US" dirty="0" err="1" smtClean="0"/>
              <a:t>pintura</a:t>
            </a:r>
            <a:r>
              <a:rPr lang="en-US" dirty="0" smtClean="0"/>
              <a:t> de “la </a:t>
            </a:r>
            <a:r>
              <a:rPr lang="en-US" dirty="0" err="1" smtClean="0"/>
              <a:t>persistencia</a:t>
            </a:r>
            <a:r>
              <a:rPr lang="en-US" dirty="0" smtClean="0"/>
              <a:t> de la </a:t>
            </a:r>
            <a:r>
              <a:rPr lang="en-US" dirty="0" err="1" smtClean="0"/>
              <a:t>memoria</a:t>
            </a:r>
            <a:r>
              <a:rPr lang="en-US" dirty="0" smtClean="0"/>
              <a:t>”. </a:t>
            </a:r>
            <a:r>
              <a:rPr lang="en-US" dirty="0" err="1" smtClean="0"/>
              <a:t>Luego</a:t>
            </a:r>
            <a:r>
              <a:rPr lang="en-US" dirty="0" smtClean="0"/>
              <a:t>, </a:t>
            </a:r>
            <a:r>
              <a:rPr lang="en-US" dirty="0" err="1" smtClean="0"/>
              <a:t>analiza</a:t>
            </a:r>
            <a:r>
              <a:rPr lang="en-US" dirty="0" smtClean="0"/>
              <a:t> la </a:t>
            </a:r>
            <a:r>
              <a:rPr lang="en-US" dirty="0" err="1" smtClean="0"/>
              <a:t>similitud</a:t>
            </a:r>
            <a:r>
              <a:rPr lang="en-US" dirty="0" smtClean="0"/>
              <a:t> del </a:t>
            </a:r>
            <a:r>
              <a:rPr lang="en-US" dirty="0" err="1" smtClean="0"/>
              <a:t>paso</a:t>
            </a:r>
            <a:r>
              <a:rPr lang="en-US" dirty="0" smtClean="0"/>
              <a:t> del </a:t>
            </a:r>
            <a:r>
              <a:rPr lang="en-US" dirty="0" err="1" smtClean="0"/>
              <a:t>tiempo</a:t>
            </a:r>
            <a:r>
              <a:rPr lang="en-US" dirty="0" smtClean="0"/>
              <a:t> en </a:t>
            </a:r>
            <a:r>
              <a:rPr lang="en-US" dirty="0" err="1" smtClean="0"/>
              <a:t>las</a:t>
            </a:r>
            <a:r>
              <a:rPr lang="en-US" dirty="0" smtClean="0"/>
              <a:t> dos </a:t>
            </a:r>
            <a:r>
              <a:rPr lang="en-US" dirty="0" err="1" smtClean="0"/>
              <a:t>obras</a:t>
            </a:r>
            <a:r>
              <a:rPr lang="en-US" dirty="0" smtClean="0"/>
              <a:t>.</a:t>
            </a:r>
          </a:p>
          <a:p>
            <a:endParaRPr lang="en-US" dirty="0"/>
          </a:p>
        </p:txBody>
      </p:sp>
    </p:spTree>
    <p:extLst>
      <p:ext uri="{BB962C8B-B14F-4D97-AF65-F5344CB8AC3E}">
        <p14:creationId xmlns:p14="http://schemas.microsoft.com/office/powerpoint/2010/main" xmlns="" val="3716203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45719"/>
          </a:xfrm>
        </p:spPr>
        <p:txBody>
          <a:bodyPr>
            <a:normAutofit fontScale="90000"/>
          </a:bodyPr>
          <a:lstStyle/>
          <a:p>
            <a:endParaRPr lang="en-US" dirty="0"/>
          </a:p>
        </p:txBody>
      </p:sp>
      <p:sp>
        <p:nvSpPr>
          <p:cNvPr id="5" name="Text Placeholder 4"/>
          <p:cNvSpPr>
            <a:spLocks noGrp="1"/>
          </p:cNvSpPr>
          <p:nvPr>
            <p:ph type="body" idx="1"/>
          </p:nvPr>
        </p:nvSpPr>
        <p:spPr>
          <a:xfrm>
            <a:off x="381000" y="609600"/>
            <a:ext cx="4040188" cy="639762"/>
          </a:xfrm>
        </p:spPr>
        <p:txBody>
          <a:bodyPr>
            <a:normAutofit fontScale="92500" lnSpcReduction="20000"/>
          </a:bodyPr>
          <a:lstStyle/>
          <a:p>
            <a:r>
              <a:rPr lang="en-US" dirty="0" err="1" smtClean="0"/>
              <a:t>Fragmento</a:t>
            </a:r>
            <a:r>
              <a:rPr lang="en-US" dirty="0" smtClean="0"/>
              <a:t> de “Como la </a:t>
            </a:r>
            <a:r>
              <a:rPr lang="en-US" dirty="0" err="1" smtClean="0"/>
              <a:t>vida</a:t>
            </a:r>
            <a:r>
              <a:rPr lang="en-US" dirty="0" smtClean="0"/>
              <a:t> </a:t>
            </a:r>
            <a:r>
              <a:rPr lang="en-US" dirty="0" err="1" smtClean="0"/>
              <a:t>misma</a:t>
            </a:r>
            <a:r>
              <a:rPr lang="en-US" dirty="0" smtClean="0"/>
              <a:t>.”</a:t>
            </a:r>
            <a:endParaRPr lang="en-US" dirty="0"/>
          </a:p>
        </p:txBody>
      </p:sp>
      <p:sp>
        <p:nvSpPr>
          <p:cNvPr id="6" name="Content Placeholder 5"/>
          <p:cNvSpPr>
            <a:spLocks noGrp="1"/>
          </p:cNvSpPr>
          <p:nvPr>
            <p:ph sz="half" idx="2"/>
          </p:nvPr>
        </p:nvSpPr>
        <p:spPr>
          <a:xfrm>
            <a:off x="381000" y="1371600"/>
            <a:ext cx="4724400" cy="5181600"/>
          </a:xfrm>
        </p:spPr>
        <p:txBody>
          <a:bodyPr/>
          <a:lstStyle/>
          <a:p>
            <a:r>
              <a:rPr lang="es-ES" dirty="0" smtClean="0"/>
              <a:t>La nueve menos cuarto de la mañana. Semáforo en rojo, un </a:t>
            </a:r>
          </a:p>
          <a:p>
            <a:pPr marL="0" indent="0">
              <a:buNone/>
            </a:pPr>
            <a:r>
              <a:rPr lang="es-ES" dirty="0" smtClean="0"/>
              <a:t>rojo inconfundible. Las nueve menos trece, hoy no llego. Atasco. Doscientos mil coches apretujados junto al tuyo. Tienes la mandíbula tan encajada de tensión que entre los dientes permanece aún, apresado, el sabor del café matinal. Escudriñas al vecino. Está intolerablemente cerca. </a:t>
            </a:r>
            <a:endParaRPr lang="es-ES" dirty="0"/>
          </a:p>
        </p:txBody>
      </p:sp>
      <p:sp>
        <p:nvSpPr>
          <p:cNvPr id="7" name="Text Placeholder 6"/>
          <p:cNvSpPr>
            <a:spLocks noGrp="1"/>
          </p:cNvSpPr>
          <p:nvPr>
            <p:ph type="body" sz="quarter" idx="3"/>
          </p:nvPr>
        </p:nvSpPr>
        <p:spPr>
          <a:xfrm>
            <a:off x="5257800" y="381000"/>
            <a:ext cx="4041775" cy="609600"/>
          </a:xfrm>
        </p:spPr>
        <p:txBody>
          <a:bodyPr/>
          <a:lstStyle/>
          <a:p>
            <a:r>
              <a:rPr lang="en-US" dirty="0" smtClean="0"/>
              <a:t>La </a:t>
            </a:r>
            <a:r>
              <a:rPr lang="en-US" dirty="0" err="1" smtClean="0"/>
              <a:t>persistencia</a:t>
            </a:r>
            <a:r>
              <a:rPr lang="en-US" dirty="0" smtClean="0"/>
              <a:t> de la </a:t>
            </a:r>
            <a:r>
              <a:rPr lang="en-US" dirty="0" err="1" smtClean="0"/>
              <a:t>memoria</a:t>
            </a:r>
            <a:endParaRPr lang="en-US" dirty="0"/>
          </a:p>
        </p:txBody>
      </p:sp>
      <p:pic>
        <p:nvPicPr>
          <p:cNvPr id="2" name="Content Placeholder 1"/>
          <p:cNvPicPr>
            <a:picLocks noGrp="1" noChangeAspect="1"/>
          </p:cNvPicPr>
          <p:nvPr>
            <p:ph sz="quarter" idx="4"/>
          </p:nvPr>
        </p:nvPicPr>
        <p:blipFill>
          <a:blip r:embed="rId2" cstate="print">
            <a:extLst>
              <a:ext uri="{28A0092B-C50C-407E-A947-70E740481C1C}">
                <a14:useLocalDpi xmlns:a14="http://schemas.microsoft.com/office/drawing/2010/main" xmlns="" val="0"/>
              </a:ext>
            </a:extLst>
          </a:blip>
          <a:stretch>
            <a:fillRect/>
          </a:stretch>
        </p:blipFill>
        <p:spPr>
          <a:xfrm>
            <a:off x="5029200" y="990600"/>
            <a:ext cx="4495800" cy="4495800"/>
          </a:xfrm>
        </p:spPr>
      </p:pic>
    </p:spTree>
    <p:extLst>
      <p:ext uri="{BB962C8B-B14F-4D97-AF65-F5344CB8AC3E}">
        <p14:creationId xmlns:p14="http://schemas.microsoft.com/office/powerpoint/2010/main" xmlns="" val="4019368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Temas esenciales</a:t>
            </a:r>
            <a:endParaRPr lang="es-ES" dirty="0"/>
          </a:p>
        </p:txBody>
      </p:sp>
      <p:sp>
        <p:nvSpPr>
          <p:cNvPr id="3" name="Content Placeholder 2"/>
          <p:cNvSpPr>
            <a:spLocks noGrp="1"/>
          </p:cNvSpPr>
          <p:nvPr>
            <p:ph sz="half" idx="1"/>
          </p:nvPr>
        </p:nvSpPr>
        <p:spPr/>
        <p:txBody>
          <a:bodyPr/>
          <a:lstStyle/>
          <a:p>
            <a:r>
              <a:rPr lang="es-ES" dirty="0" smtClean="0"/>
              <a:t>Conexión temática</a:t>
            </a:r>
          </a:p>
          <a:p>
            <a:r>
              <a:rPr lang="es-ES" dirty="0" smtClean="0"/>
              <a:t>La sociedad en contacto</a:t>
            </a:r>
          </a:p>
          <a:p>
            <a:r>
              <a:rPr lang="es-ES" dirty="0" smtClean="0"/>
              <a:t>El tiempo y el espacio </a:t>
            </a:r>
            <a:endParaRPr lang="es-ES" dirty="0"/>
          </a:p>
        </p:txBody>
      </p:sp>
      <p:sp>
        <p:nvSpPr>
          <p:cNvPr id="4" name="Content Placeholder 3"/>
          <p:cNvSpPr>
            <a:spLocks noGrp="1"/>
          </p:cNvSpPr>
          <p:nvPr>
            <p:ph sz="half" idx="2"/>
          </p:nvPr>
        </p:nvSpPr>
        <p:spPr/>
        <p:txBody>
          <a:bodyPr/>
          <a:lstStyle/>
          <a:p>
            <a:r>
              <a:rPr lang="es-ES" dirty="0" smtClean="0"/>
              <a:t>Conexión con subtema</a:t>
            </a:r>
          </a:p>
          <a:p>
            <a:r>
              <a:rPr lang="es-ES" sz="2000" dirty="0" smtClean="0"/>
              <a:t>El individuo y la comunidad</a:t>
            </a:r>
          </a:p>
          <a:p>
            <a:r>
              <a:rPr lang="es-ES" sz="2000" dirty="0" smtClean="0"/>
              <a:t>El individuo en su entorno</a:t>
            </a:r>
          </a:p>
          <a:p>
            <a:r>
              <a:rPr lang="es-ES" sz="2000" dirty="0" smtClean="0"/>
              <a:t>La trayectoria y la transformación</a:t>
            </a:r>
          </a:p>
          <a:p>
            <a:endParaRPr lang="es-E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171</Words>
  <Application>Microsoft Office PowerPoint</Application>
  <PresentationFormat>On-screen Show (4:3)</PresentationFormat>
  <Paragraphs>17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Como la vida misma</vt:lpstr>
      <vt:lpstr>Escribe una respuesta coherente y bien organizada en español sobre el siguiente tema. Tienes 15 minutos!!</vt:lpstr>
      <vt:lpstr>Slide 3</vt:lpstr>
      <vt:lpstr>Temas esenciales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Como la vida misma</dc:title>
  <dc:creator>Generic GHS Student</dc:creator>
  <cp:lastModifiedBy>Orlando</cp:lastModifiedBy>
  <cp:revision>9</cp:revision>
  <dcterms:created xsi:type="dcterms:W3CDTF">2012-07-24T21:31:29Z</dcterms:created>
  <dcterms:modified xsi:type="dcterms:W3CDTF">2013-05-08T19:57:22Z</dcterms:modified>
</cp:coreProperties>
</file>