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CB21DBB8-C9F1-40C1-9924-260753F5B959}" type="datetimeFigureOut">
              <a:rPr lang="en-US"/>
              <a:pPr/>
              <a:t>9/13/2011</a:t>
            </a:fld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3D428875-8346-49B5-BC18-D2F93CCCC0E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BEF14-4DCA-4736-9B32-806263142162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42AA5-34BB-4728-9316-6D691DB0A5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4848F-4B67-4CDC-A323-B7E1F8099F6C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AA9E1-F86B-4C60-81BC-EC8AEF32F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BE6A3-CF0D-4811-BA38-28CA1F89E513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F2F41-9B5A-439E-BD65-21AF6219B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57FF7-7FE2-40A3-AEBC-72515788AB6E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51C48-D2DC-4C8F-9327-2BBC1E3A36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6D519-0184-494E-B6F8-55F0593C22E6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948F7-87AE-4F81-9DC3-50A9165232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488B0-CBA3-4D89-AD63-F9246D43263D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2FDAC-E4F8-4583-BCF0-96DAED135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69BF3-FD34-4220-933F-2B086A61C3F7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F4D82-38D1-40AC-A258-404CC18C93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A3E7E-A4E5-4249-BFB2-2C916654C4B2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A0CA1-8778-4A74-B23B-DDF9BCE88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4EE58-79CD-4EFD-9DB0-08134DB7C73B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45C37-3C99-4647-A24A-C80A7F038B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75088-04D1-43F2-B616-7985E47FCB52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50461-47F1-44CA-A0EA-39862CF79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12826-1D01-447F-8763-3B14F8840F21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E1135-DF4C-4509-8043-F4D930859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E1CF2CB-0F12-4EFC-A33E-A29D72578AD3}" type="datetimeFigureOut">
              <a:rPr lang="en-US"/>
              <a:pPr>
                <a:defRPr/>
              </a:pPr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A159689-D906-4DE2-B4BC-5937C8B48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28800"/>
            <a:ext cx="9144000" cy="1981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Making in U.S. History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/>
                </a:solidFill>
              </a:rPr>
              <a:t>Introduction Lesson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Created by Mrs. Janiak using </a:t>
            </a:r>
            <a:r>
              <a:rPr lang="en-US" sz="2400" i="1" dirty="0" smtClean="0"/>
              <a:t>Decision Making in U.S. History</a:t>
            </a:r>
            <a:r>
              <a:rPr lang="en-US" sz="2400" dirty="0" smtClean="0"/>
              <a:t> text</a:t>
            </a:r>
            <a:endParaRPr lang="en-US" sz="2400" dirty="0"/>
          </a:p>
        </p:txBody>
      </p:sp>
      <p:pic>
        <p:nvPicPr>
          <p:cNvPr id="13315" name="Picture 5" descr="C:\Users\Janiak's\AppData\Local\Microsoft\Windows\Temporary Internet Files\Content.IE5\05MPGGPR\MC900415144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152400"/>
            <a:ext cx="1487488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C:\Users\Janiak's\AppData\Local\Microsoft\Windows\Temporary Internet Files\Content.IE5\3HMRO8P0\MC900048773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800600"/>
            <a:ext cx="1633538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8" descr="C:\Users\Janiak's\AppData\Local\Microsoft\Windows\Temporary Internet Files\Content.IE5\3CFIUMDY\MC900014616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381000"/>
            <a:ext cx="1428750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1" descr="C:\Users\Janiak's\AppData\Local\Microsoft\Windows\Temporary Internet Files\Content.IE5\05MPGGPR\MP900402726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152400"/>
            <a:ext cx="34305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Decision Making Objective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smtClean="0"/>
              <a:t>Objective</a:t>
            </a:r>
            <a:r>
              <a:rPr lang="en-US" smtClean="0"/>
              <a:t>: to improve your decision making skills by making choices about U.S. history events before you know what actually happened.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smtClean="0"/>
              <a:t>Quickwrite</a:t>
            </a:r>
            <a:r>
              <a:rPr lang="en-US" smtClean="0"/>
              <a:t>: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would you explain decision making?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smtClean="0"/>
              <a:t>Notes</a:t>
            </a:r>
            <a:r>
              <a:rPr lang="en-US" smtClean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smtClean="0"/>
              <a:t>“Foresight” history</a:t>
            </a:r>
            <a:r>
              <a:rPr lang="en-US" smtClean="0"/>
              <a:t>: first you decide, then you find out what really happened.</a:t>
            </a:r>
          </a:p>
          <a:p>
            <a:r>
              <a:rPr lang="en-US" u="sng" smtClean="0"/>
              <a:t>“Hindsight” history</a:t>
            </a:r>
            <a:r>
              <a:rPr lang="en-US" smtClean="0"/>
              <a:t>: you just find out what really happened.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u="sng" dirty="0" smtClean="0"/>
              <a:t>P-A-G-E analysis for decision making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991600" cy="61722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P= Problem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/>
              <a:t>Identify any </a:t>
            </a:r>
            <a:r>
              <a:rPr lang="en-US" sz="2200" b="1" dirty="0" smtClean="0"/>
              <a:t>underlying problem: </a:t>
            </a:r>
            <a:r>
              <a:rPr lang="en-US" sz="2200" dirty="0" smtClean="0"/>
              <a:t>What’s really going on here?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/>
              <a:t>Consider </a:t>
            </a:r>
            <a:r>
              <a:rPr lang="en-US" sz="2200" b="1" dirty="0" smtClean="0"/>
              <a:t>other points of view</a:t>
            </a:r>
            <a:r>
              <a:rPr lang="en-US" sz="2200" dirty="0" smtClean="0"/>
              <a:t>: How do others see this situation?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/>
              <a:t>What are my </a:t>
            </a:r>
            <a:r>
              <a:rPr lang="en-US" sz="2200" b="1" dirty="0" smtClean="0"/>
              <a:t>assumptions</a:t>
            </a:r>
            <a:r>
              <a:rPr lang="en-US" sz="2200" dirty="0" smtClean="0"/>
              <a:t>? </a:t>
            </a:r>
            <a:r>
              <a:rPr lang="en-US" sz="2200" b="1" dirty="0" smtClean="0"/>
              <a:t>Emotions</a:t>
            </a:r>
            <a:r>
              <a:rPr lang="en-US" sz="2200" dirty="0" smtClean="0"/>
              <a:t>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A= Ask for information (about)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 smtClean="0"/>
              <a:t>Historical context: </a:t>
            </a:r>
            <a:r>
              <a:rPr lang="en-US" sz="2200" dirty="0" smtClean="0"/>
              <a:t>What is the history and context of this issue?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 smtClean="0"/>
              <a:t>Reliability of sources</a:t>
            </a:r>
            <a:r>
              <a:rPr lang="en-US" sz="2200" dirty="0" smtClean="0"/>
              <a:t>: Does my information come from experts on this topic? Do the sources have a reason to lie? Is the information supported by evidence?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 smtClean="0"/>
              <a:t>Historical analogies</a:t>
            </a:r>
            <a:r>
              <a:rPr lang="en-US" sz="2200" dirty="0" smtClean="0"/>
              <a:t>: What has been done in the past about situations like this? In what ways do these other situations differ from this situation?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rgbClr val="00B050"/>
                </a:solidFill>
              </a:rPr>
              <a:t>G= Goals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/>
              <a:t>What are my main </a:t>
            </a:r>
            <a:r>
              <a:rPr lang="en-US" sz="2200" b="1" dirty="0" smtClean="0"/>
              <a:t>goals</a:t>
            </a:r>
            <a:r>
              <a:rPr lang="en-US" sz="2200" dirty="0" smtClean="0"/>
              <a:t>? Are they </a:t>
            </a:r>
            <a:r>
              <a:rPr lang="en-US" sz="2200" b="1" dirty="0" smtClean="0"/>
              <a:t>realistic</a:t>
            </a:r>
            <a:r>
              <a:rPr lang="en-US" sz="2200" dirty="0" smtClean="0"/>
              <a:t>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/>
              <a:t>Generate </a:t>
            </a:r>
            <a:r>
              <a:rPr lang="en-US" sz="2200" b="1" dirty="0" smtClean="0"/>
              <a:t>options</a:t>
            </a:r>
            <a:r>
              <a:rPr lang="en-US" sz="2200" dirty="0" smtClean="0"/>
              <a:t> to help achieve these goals. Are they </a:t>
            </a:r>
            <a:r>
              <a:rPr lang="en-US" sz="2200" b="1" dirty="0" smtClean="0"/>
              <a:t>ethical</a:t>
            </a:r>
            <a:r>
              <a:rPr lang="en-US" sz="2200" dirty="0" smtClean="0"/>
              <a:t>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accent4"/>
                </a:solidFill>
              </a:rPr>
              <a:t>E= Effects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/>
              <a:t>Predict </a:t>
            </a:r>
            <a:r>
              <a:rPr lang="en-US" sz="2200" b="1" dirty="0" smtClean="0"/>
              <a:t>unintended consequences</a:t>
            </a:r>
            <a:r>
              <a:rPr lang="en-US" sz="2200" dirty="0" smtClean="0"/>
              <a:t>. What are some long-term effects?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 smtClean="0"/>
              <a:t>Play out the options</a:t>
            </a:r>
            <a:r>
              <a:rPr lang="en-US" sz="2200" dirty="0" smtClean="0"/>
              <a:t>. What could go wrong?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/>
              <a:t>Opener: Write in the summary box of yesterday’s “teacher input” page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Reflect on the last big decision you had to make. When you went through the process of making that decision, did you use any of the  P-A-G-E analysis skills? Explain!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247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Office Theme</vt:lpstr>
      <vt:lpstr>Decision Making in U.S. History</vt:lpstr>
      <vt:lpstr>Decision Making Objective</vt:lpstr>
      <vt:lpstr>Quickwrite:</vt:lpstr>
      <vt:lpstr>Notes:</vt:lpstr>
      <vt:lpstr>P-A-G-E analysis for decision making</vt:lpstr>
      <vt:lpstr>Opener: Write in the summary box of yesterday’s “teacher input” page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Decision Making in U.S. History</dc:title>
  <dc:creator>Janiak</dc:creator>
  <cp:lastModifiedBy>PLHS</cp:lastModifiedBy>
  <cp:revision>9</cp:revision>
  <dcterms:created xsi:type="dcterms:W3CDTF">2011-09-11T21:52:43Z</dcterms:created>
  <dcterms:modified xsi:type="dcterms:W3CDTF">2011-09-13T19:15:19Z</dcterms:modified>
</cp:coreProperties>
</file>