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60" r:id="rId2"/>
    <p:sldId id="258" r:id="rId3"/>
    <p:sldId id="257" r:id="rId4"/>
    <p:sldId id="261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8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E1E1F7-2289-4E01-95A9-D613CD1D7EEB}" type="datetimeFigureOut">
              <a:rPr lang="en-US" smtClean="0"/>
              <a:t>10/24/2013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B3FBA3-CFE4-4FB5-ACAC-44127A760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079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3FBA3-CFE4-4FB5-ACAC-44127A760FB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5139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3FBA3-CFE4-4FB5-ACAC-44127A760FB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5139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3FBA3-CFE4-4FB5-ACAC-44127A760FB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5139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473F3-4C33-4986-906F-C45F68AD1D3F}" type="datetimeFigureOut">
              <a:rPr lang="en-US" smtClean="0"/>
              <a:t>10/24/2013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B23BB-F995-49FC-9C09-B2ED07FA4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542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473F3-4C33-4986-906F-C45F68AD1D3F}" type="datetimeFigureOut">
              <a:rPr lang="en-US" smtClean="0"/>
              <a:t>10/24/2013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B23BB-F995-49FC-9C09-B2ED07FA4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499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473F3-4C33-4986-906F-C45F68AD1D3F}" type="datetimeFigureOut">
              <a:rPr lang="en-US" smtClean="0"/>
              <a:t>10/24/2013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B23BB-F995-49FC-9C09-B2ED07FA4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01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473F3-4C33-4986-906F-C45F68AD1D3F}" type="datetimeFigureOut">
              <a:rPr lang="en-US" smtClean="0"/>
              <a:t>10/24/2013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B23BB-F995-49FC-9C09-B2ED07FA4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6379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473F3-4C33-4986-906F-C45F68AD1D3F}" type="datetimeFigureOut">
              <a:rPr lang="en-US" smtClean="0"/>
              <a:t>10/24/2013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B23BB-F995-49FC-9C09-B2ED07FA4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122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473F3-4C33-4986-906F-C45F68AD1D3F}" type="datetimeFigureOut">
              <a:rPr lang="en-US" smtClean="0"/>
              <a:t>10/24/2013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B23BB-F995-49FC-9C09-B2ED07FA4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85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473F3-4C33-4986-906F-C45F68AD1D3F}" type="datetimeFigureOut">
              <a:rPr lang="en-US" smtClean="0"/>
              <a:t>10/24/2013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B23BB-F995-49FC-9C09-B2ED07FA4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2654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473F3-4C33-4986-906F-C45F68AD1D3F}" type="datetimeFigureOut">
              <a:rPr lang="en-US" smtClean="0"/>
              <a:t>10/24/2013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B23BB-F995-49FC-9C09-B2ED07FA4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626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473F3-4C33-4986-906F-C45F68AD1D3F}" type="datetimeFigureOut">
              <a:rPr lang="en-US" smtClean="0"/>
              <a:t>10/24/2013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B23BB-F995-49FC-9C09-B2ED07FA4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195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473F3-4C33-4986-906F-C45F68AD1D3F}" type="datetimeFigureOut">
              <a:rPr lang="en-US" smtClean="0"/>
              <a:t>10/24/2013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B23BB-F995-49FC-9C09-B2ED07FA4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745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473F3-4C33-4986-906F-C45F68AD1D3F}" type="datetimeFigureOut">
              <a:rPr lang="en-US" smtClean="0"/>
              <a:t>10/24/2013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B23BB-F995-49FC-9C09-B2ED07FA4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60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1473F3-4C33-4986-906F-C45F68AD1D3F}" type="datetimeFigureOut">
              <a:rPr lang="en-US" smtClean="0"/>
              <a:t>10/24/2013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8B23BB-F995-49FC-9C09-B2ED07FA4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769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employees.oneonta.edu/farberas/ARTH/Images/arth212images/gothic/Reims/sculpture/annunciati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09"/>
            <a:ext cx="3886200" cy="6917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895724" y="130135"/>
            <a:ext cx="5248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Angel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from the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Visitation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Group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1211-25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>
                <a:latin typeface="Times New Roman" pitchFamily="18" charset="0"/>
                <a:cs typeface="Times New Roman" pitchFamily="18" charset="0"/>
              </a:rPr>
              <a:t>Cathedral, Reims </a:t>
            </a:r>
            <a:endParaRPr lang="en-US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http://www.wga.hu/art/zgothic/gothic/1/05f_123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4774" y="809803"/>
            <a:ext cx="9242991" cy="6195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5768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shafe.co.uk/crystal/images/lshafe/dEvreux_Book_of_Hours_1324-132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943" y="0"/>
            <a:ext cx="9239510" cy="678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28800" y="6211669"/>
            <a:ext cx="5867400" cy="64633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Times New Roman" pitchFamily="18" charset="0"/>
                <a:cs typeface="Times New Roman" pitchFamily="18" charset="0"/>
              </a:rPr>
              <a:t>Pages with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Betrayal and Arrest of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Christ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Annunciation </a:t>
            </a:r>
            <a:br>
              <a:rPr lang="en-US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from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The Book of Hours of Jeanne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d’Evreux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1325-1328</a:t>
            </a:r>
            <a:endParaRPr lang="en-US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5684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classconnection.s3.amazonaws.com/161/flashcards/522161/jpg/virgin_and_child3130507894379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-1"/>
            <a:ext cx="2971800" cy="6902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419600" y="609600"/>
            <a:ext cx="3886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latin typeface="Times New Roman" pitchFamily="18" charset="0"/>
                <a:cs typeface="Times New Roman" pitchFamily="18" charset="0"/>
              </a:rPr>
              <a:t>Virgin and Child</a:t>
            </a:r>
            <a:br>
              <a:rPr lang="en-US" i="1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>
                <a:latin typeface="Times New Roman" pitchFamily="18" charset="0"/>
                <a:cs typeface="Times New Roman" pitchFamily="18" charset="0"/>
              </a:rPr>
              <a:t>Abbey Church of St. Denis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>
                <a:latin typeface="Times New Roman" pitchFamily="18" charset="0"/>
                <a:cs typeface="Times New Roman" pitchFamily="18" charset="0"/>
              </a:rPr>
              <a:t>c. 1339</a:t>
            </a:r>
            <a:endParaRPr lang="en-US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0294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/>
            </a:r>
            <a:b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</a:b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/>
            </a:r>
            <a:b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</a:b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/>
            </a:r>
            <a:b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</a:b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/>
            </a:r>
            <a:b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</a:b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04800" y="304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/>
            </a:r>
            <a:b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</a:b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/>
            </a:r>
            <a:b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</a:b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1029" name="Picture 5" descr="http://www.wga.hu/art/c/coppo/cruci_s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566096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791200" y="303628"/>
            <a:ext cx="3048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Christus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Patiens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--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Crucifix</a:t>
            </a:r>
            <a:b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Coppo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Marcovaldo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1250-1300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4082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19</Words>
  <Application>Microsoft Office PowerPoint</Application>
  <PresentationFormat>On-screen Show (4:3)</PresentationFormat>
  <Paragraphs>11</Paragraphs>
  <Slides>4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EUHSD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Bronwyn</dc:creator>
  <cp:lastModifiedBy>rbronwyn</cp:lastModifiedBy>
  <cp:revision>5</cp:revision>
  <dcterms:created xsi:type="dcterms:W3CDTF">2012-11-02T18:58:31Z</dcterms:created>
  <dcterms:modified xsi:type="dcterms:W3CDTF">2013-10-25T01:02:22Z</dcterms:modified>
</cp:coreProperties>
</file>