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1E1F7-2289-4E01-95A9-D613CD1D7EEB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3FBA3-CFE4-4FB5-ACAC-44127A760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79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3FBA3-CFE4-4FB5-ACAC-44127A760F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3FBA3-CFE4-4FB5-ACAC-44127A760F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3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3FBA3-CFE4-4FB5-ACAC-44127A760F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3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37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12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6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2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9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4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0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473F3-4C33-4986-906F-C45F68AD1D3F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6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mployees.oneonta.edu/farberas/ARTH/Images/arth212images/gothic/Reims/sculpture/annunci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09"/>
            <a:ext cx="3886200" cy="691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95724" y="130135"/>
            <a:ext cx="524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Angel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from the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Visitation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Group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1211-25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Cathedral, Reims </a:t>
            </a:r>
            <a:endParaRPr lang="en-US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wga.hu/art/zgothic/gothic/1/05f_12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4" y="809803"/>
            <a:ext cx="9242991" cy="619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76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hafe.co.uk/crystal/images/lshafe/dEvreux_Book_of_Hours_1324-13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943" y="0"/>
            <a:ext cx="923951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6211669"/>
            <a:ext cx="58674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Pages with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Betrayal and Arrest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Christ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Annunciation 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The Book of Hours of Jeanne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d’Evreux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1325-1328</a:t>
            </a:r>
            <a:endParaRPr lang="en-US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68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assconnection.s3.amazonaws.com/161/flashcards/522161/jpg/virgin_and_child313050789437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1"/>
            <a:ext cx="2971800" cy="690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19600" y="6096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Virgin and Child</a:t>
            </a:r>
            <a:br>
              <a:rPr lang="en-US" i="1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Abbey Church of St. Denis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c. 1339</a:t>
            </a:r>
            <a:endParaRPr lang="en-US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9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15</Words>
  <Application>Microsoft Office PowerPoint</Application>
  <PresentationFormat>On-screen Show (4:3)</PresentationFormat>
  <Paragraphs>6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EUHSD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Bronwyn</dc:creator>
  <cp:lastModifiedBy>Rachel Bronwyn</cp:lastModifiedBy>
  <cp:revision>4</cp:revision>
  <dcterms:created xsi:type="dcterms:W3CDTF">2012-11-02T18:58:31Z</dcterms:created>
  <dcterms:modified xsi:type="dcterms:W3CDTF">2012-11-02T20:38:24Z</dcterms:modified>
</cp:coreProperties>
</file>