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4" d="100"/>
          <a:sy n="44" d="100"/>
        </p:scale>
        <p:origin x="-60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10/4/12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29305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10/4/12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94350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7FA32D-F051-DE45-890B-9C53F57D30F5}" type="datetimeFigureOut">
              <a:rPr lang="en-US" smtClean="0"/>
              <a:t>10/4/12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6256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7FA32D-F051-DE45-890B-9C53F57D30F5}" type="datetimeFigureOut">
              <a:rPr lang="en-US" smtClean="0"/>
              <a:t>10/4/12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23177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7FA32D-F051-DE45-890B-9C53F57D30F5}" type="datetimeFigureOut">
              <a:rPr lang="en-US" smtClean="0"/>
              <a:t>10/4/12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129567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7FA32D-F051-DE45-890B-9C53F57D30F5}" type="datetimeFigureOut">
              <a:rPr lang="en-US" smtClean="0"/>
              <a:t>10/4/12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13925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7FA32D-F051-DE45-890B-9C53F57D30F5}" type="datetimeFigureOut">
              <a:rPr lang="en-US" smtClean="0"/>
              <a:t>10/4/12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156361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FA32D-F051-DE45-890B-9C53F57D30F5}" type="datetimeFigureOut">
              <a:rPr lang="en-US" smtClean="0"/>
              <a:t>10/4/12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96977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FA32D-F051-DE45-890B-9C53F57D30F5}" type="datetimeFigureOut">
              <a:rPr lang="en-US" smtClean="0"/>
              <a:t>10/4/12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09322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10/4/12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59119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10/4/12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1302616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FA32D-F051-DE45-890B-9C53F57D30F5}" type="datetimeFigureOut">
              <a:rPr lang="en-US" smtClean="0"/>
              <a:t>10/4/12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56335-009F-D241-B557-AE14A2478501}" type="slidenum">
              <a:rPr lang="en-US" smtClean="0"/>
              <a:t>‹#›</a:t>
            </a:fld>
            <a:endParaRPr lang="en-US"/>
          </a:p>
        </p:txBody>
      </p:sp>
    </p:spTree>
    <p:extLst>
      <p:ext uri="{BB962C8B-B14F-4D97-AF65-F5344CB8AC3E}">
        <p14:creationId xmlns:p14="http://schemas.microsoft.com/office/powerpoint/2010/main" val="3323326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1.mov"/><Relationship Id="rId2" Type="http://schemas.openxmlformats.org/officeDocument/2006/relationships/video" Target="../media/media1.mo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1" Type="http://schemas.microsoft.com/office/2007/relationships/media" Target="../media/media2.mov"/><Relationship Id="rId2" Type="http://schemas.openxmlformats.org/officeDocument/2006/relationships/video" Target="../media/media2.mov"/></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Classical Civilizations</a:t>
            </a:r>
            <a:endParaRPr lang="en-US" dirty="0"/>
          </a:p>
        </p:txBody>
      </p:sp>
      <p:sp>
        <p:nvSpPr>
          <p:cNvPr id="3" name="Subtitle 2"/>
          <p:cNvSpPr>
            <a:spLocks noGrp="1"/>
          </p:cNvSpPr>
          <p:nvPr>
            <p:ph type="subTitle" idx="1"/>
          </p:nvPr>
        </p:nvSpPr>
        <p:spPr/>
        <p:txBody>
          <a:bodyPr/>
          <a:lstStyle/>
          <a:p>
            <a:r>
              <a:rPr lang="en-US" smtClean="0"/>
              <a:t>China  9/28-10/2</a:t>
            </a:r>
            <a:endParaRPr lang="en-US" dirty="0"/>
          </a:p>
        </p:txBody>
      </p:sp>
    </p:spTree>
    <p:extLst>
      <p:ext uri="{BB962C8B-B14F-4D97-AF65-F5344CB8AC3E}">
        <p14:creationId xmlns:p14="http://schemas.microsoft.com/office/powerpoint/2010/main" val="3923778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China</a:t>
            </a:r>
            <a:endParaRPr lang="en-US" dirty="0"/>
          </a:p>
        </p:txBody>
      </p:sp>
      <p:sp>
        <p:nvSpPr>
          <p:cNvPr id="3" name="Content Placeholder 2"/>
          <p:cNvSpPr>
            <a:spLocks noGrp="1"/>
          </p:cNvSpPr>
          <p:nvPr>
            <p:ph idx="1"/>
          </p:nvPr>
        </p:nvSpPr>
        <p:spPr/>
        <p:txBody>
          <a:bodyPr/>
          <a:lstStyle/>
          <a:p>
            <a:r>
              <a:rPr lang="en-US" dirty="0" smtClean="0"/>
              <a:t>Huang He-a valley that had terrible floods and was known as “China’s Sorrow”.  People made silk (fine cloth) from silkworms here.  </a:t>
            </a:r>
          </a:p>
          <a:p>
            <a:endParaRPr lang="en-US" dirty="0"/>
          </a:p>
          <a:p>
            <a:endParaRPr lang="en-US" dirty="0" smtClean="0"/>
          </a:p>
          <a:p>
            <a:endParaRPr lang="en-US" dirty="0"/>
          </a:p>
          <a:p>
            <a:endParaRPr lang="en-US" dirty="0"/>
          </a:p>
        </p:txBody>
      </p:sp>
      <p:pic>
        <p:nvPicPr>
          <p:cNvPr id="4" name="Picture 3" descr="explore-huangh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833" y="3958167"/>
            <a:ext cx="3048000" cy="2286000"/>
          </a:xfrm>
          <a:prstGeom prst="rect">
            <a:avLst/>
          </a:prstGeom>
        </p:spPr>
      </p:pic>
      <p:pic>
        <p:nvPicPr>
          <p:cNvPr id="5" name="Picture 4" descr="silks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833" y="3181351"/>
            <a:ext cx="3238501" cy="2533650"/>
          </a:xfrm>
          <a:prstGeom prst="rect">
            <a:avLst/>
          </a:prstGeom>
        </p:spPr>
      </p:pic>
      <p:pic>
        <p:nvPicPr>
          <p:cNvPr id="6" name="Picture 5" descr="images-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8533" y="4339167"/>
            <a:ext cx="2133600" cy="1905000"/>
          </a:xfrm>
          <a:prstGeom prst="rect">
            <a:avLst/>
          </a:prstGeom>
        </p:spPr>
      </p:pic>
    </p:spTree>
    <p:extLst>
      <p:ext uri="{BB962C8B-B14F-4D97-AF65-F5344CB8AC3E}">
        <p14:creationId xmlns:p14="http://schemas.microsoft.com/office/powerpoint/2010/main" val="125821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Silkworms</a:t>
            </a:r>
            <a:endParaRPr lang="en-US" dirty="0"/>
          </a:p>
        </p:txBody>
      </p:sp>
      <p:sp>
        <p:nvSpPr>
          <p:cNvPr id="3" name="Content Placeholder 2"/>
          <p:cNvSpPr>
            <a:spLocks noGrp="1"/>
          </p:cNvSpPr>
          <p:nvPr>
            <p:ph idx="1"/>
          </p:nvPr>
        </p:nvSpPr>
        <p:spPr/>
        <p:txBody>
          <a:bodyPr/>
          <a:lstStyle/>
          <a:p>
            <a:r>
              <a:rPr lang="en-US" dirty="0" smtClean="0"/>
              <a:t>http://</a:t>
            </a:r>
            <a:r>
              <a:rPr lang="en-US" dirty="0" err="1" smtClean="0"/>
              <a:t>www.youtube.com</a:t>
            </a:r>
            <a:r>
              <a:rPr lang="en-US" dirty="0" smtClean="0"/>
              <a:t>/</a:t>
            </a:r>
            <a:r>
              <a:rPr lang="en-US" dirty="0" err="1" smtClean="0"/>
              <a:t>watch?v</a:t>
            </a:r>
            <a:r>
              <a:rPr lang="en-US" dirty="0" smtClean="0"/>
              <a:t>=-</a:t>
            </a:r>
            <a:r>
              <a:rPr lang="en-US" dirty="0" err="1" smtClean="0"/>
              <a:t>wbmEjTvszI</a:t>
            </a:r>
            <a:r>
              <a:rPr lang="en-US" dirty="0" smtClean="0"/>
              <a:t>#!</a:t>
            </a:r>
            <a:endParaRPr lang="en-US" dirty="0"/>
          </a:p>
        </p:txBody>
      </p:sp>
    </p:spTree>
    <p:extLst>
      <p:ext uri="{BB962C8B-B14F-4D97-AF65-F5344CB8AC3E}">
        <p14:creationId xmlns:p14="http://schemas.microsoft.com/office/powerpoint/2010/main" val="2359131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solidFill>
                  <a:srgbClr val="0D0D0D"/>
                </a:solidFill>
              </a:rPr>
              <a:t>Ancestor</a:t>
            </a:r>
            <a:r>
              <a:rPr lang="en-US" dirty="0" smtClean="0"/>
              <a:t>-a relative (family member) from a long time ago.  </a:t>
            </a:r>
          </a:p>
          <a:p>
            <a:endParaRPr lang="en-US" dirty="0"/>
          </a:p>
          <a:p>
            <a:pPr>
              <a:buFontTx/>
              <a:buChar char="•"/>
            </a:pPr>
            <a:r>
              <a:rPr lang="en-US" dirty="0" smtClean="0"/>
              <a:t>The Chinese felt that honoring their ancestors was very important, as well as honoring their homes, their families and their land.  </a:t>
            </a:r>
          </a:p>
          <a:p>
            <a:pPr>
              <a:buFontTx/>
              <a:buChar char="•"/>
            </a:pPr>
            <a:endParaRPr lang="en-US" dirty="0"/>
          </a:p>
        </p:txBody>
      </p:sp>
      <p:pic>
        <p:nvPicPr>
          <p:cNvPr id="4" name="Picture 3" descr="Unknow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7333" y="4275667"/>
            <a:ext cx="1291167" cy="1968500"/>
          </a:xfrm>
          <a:prstGeom prst="rect">
            <a:avLst/>
          </a:prstGeom>
        </p:spPr>
      </p:pic>
    </p:spTree>
    <p:extLst>
      <p:ext uri="{BB962C8B-B14F-4D97-AF65-F5344CB8AC3E}">
        <p14:creationId xmlns:p14="http://schemas.microsoft.com/office/powerpoint/2010/main" val="3979900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t>Dynasty-a period of time in China in which they had one group of people as rulers (bosses).</a:t>
            </a:r>
          </a:p>
          <a:p>
            <a:r>
              <a:rPr lang="en-US" dirty="0" smtClean="0"/>
              <a:t>Great Wall of China-a wall that is over 4,000 miles long, 25 feet high and about 15 feet wide.  </a:t>
            </a:r>
            <a:endParaRPr lang="en-US" dirty="0"/>
          </a:p>
        </p:txBody>
      </p:sp>
      <p:pic>
        <p:nvPicPr>
          <p:cNvPr id="4" name="Picture 3" descr="images-5.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9850" y="4254500"/>
            <a:ext cx="2046817" cy="2222500"/>
          </a:xfrm>
          <a:prstGeom prst="rect">
            <a:avLst/>
          </a:prstGeom>
        </p:spPr>
      </p:pic>
    </p:spTree>
    <p:extLst>
      <p:ext uri="{BB962C8B-B14F-4D97-AF65-F5344CB8AC3E}">
        <p14:creationId xmlns:p14="http://schemas.microsoft.com/office/powerpoint/2010/main" val="146839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Confucius</a:t>
            </a:r>
            <a:endParaRPr lang="en-US" dirty="0"/>
          </a:p>
        </p:txBody>
      </p:sp>
      <p:sp>
        <p:nvSpPr>
          <p:cNvPr id="3" name="Content Placeholder 2"/>
          <p:cNvSpPr>
            <a:spLocks noGrp="1"/>
          </p:cNvSpPr>
          <p:nvPr>
            <p:ph idx="1"/>
          </p:nvPr>
        </p:nvSpPr>
        <p:spPr/>
        <p:txBody>
          <a:bodyPr/>
          <a:lstStyle/>
          <a:p>
            <a:r>
              <a:rPr lang="en-US" dirty="0" smtClean="0"/>
              <a:t>Born in 551 B.C.</a:t>
            </a:r>
          </a:p>
          <a:p>
            <a:r>
              <a:rPr lang="en-US" dirty="0" smtClean="0"/>
              <a:t>His ideas had the biggest influence on Chinese life for more than 2,000 years.</a:t>
            </a:r>
          </a:p>
          <a:p>
            <a:r>
              <a:rPr lang="en-US" dirty="0" smtClean="0"/>
              <a:t>He was worried about how people treat each other.  </a:t>
            </a:r>
            <a:endParaRPr lang="en-US" dirty="0"/>
          </a:p>
        </p:txBody>
      </p:sp>
      <p:pic>
        <p:nvPicPr>
          <p:cNvPr id="4" name="Picture 3" descr="confucio-2-c01d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3283" y="4042833"/>
            <a:ext cx="2389717" cy="2508249"/>
          </a:xfrm>
          <a:prstGeom prst="rect">
            <a:avLst/>
          </a:prstGeom>
        </p:spPr>
      </p:pic>
    </p:spTree>
    <p:extLst>
      <p:ext uri="{BB962C8B-B14F-4D97-AF65-F5344CB8AC3E}">
        <p14:creationId xmlns:p14="http://schemas.microsoft.com/office/powerpoint/2010/main" val="1362245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apply to me?  </a:t>
            </a:r>
            <a:endParaRPr lang="en-US" dirty="0"/>
          </a:p>
        </p:txBody>
      </p:sp>
      <p:sp>
        <p:nvSpPr>
          <p:cNvPr id="3" name="Content Placeholder 2"/>
          <p:cNvSpPr>
            <a:spLocks noGrp="1"/>
          </p:cNvSpPr>
          <p:nvPr>
            <p:ph idx="1"/>
          </p:nvPr>
        </p:nvSpPr>
        <p:spPr/>
        <p:txBody>
          <a:bodyPr/>
          <a:lstStyle/>
          <a:p>
            <a:r>
              <a:rPr lang="en-US" dirty="0" smtClean="0"/>
              <a:t>Confucius said..  “Never do to others what you would not like them to do to you”  </a:t>
            </a:r>
          </a:p>
          <a:p>
            <a:endParaRPr lang="en-US" dirty="0" smtClean="0"/>
          </a:p>
          <a:p>
            <a:endParaRPr lang="en-US" dirty="0"/>
          </a:p>
        </p:txBody>
      </p:sp>
      <p:pic>
        <p:nvPicPr>
          <p:cNvPr id="4" name="Movie on 9-27-12 at 2.54 P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28195" y="2675997"/>
            <a:ext cx="6349471" cy="3450166"/>
          </a:xfrm>
          <a:prstGeom prst="rect">
            <a:avLst/>
          </a:prstGeom>
        </p:spPr>
      </p:pic>
    </p:spTree>
    <p:extLst>
      <p:ext uri="{BB962C8B-B14F-4D97-AF65-F5344CB8AC3E}">
        <p14:creationId xmlns:p14="http://schemas.microsoft.com/office/powerpoint/2010/main" val="166266294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ASL Assignment…  </a:t>
            </a:r>
            <a:endParaRPr lang="en-US" dirty="0"/>
          </a:p>
        </p:txBody>
      </p:sp>
      <p:pic>
        <p:nvPicPr>
          <p:cNvPr id="4" name="Movie on 9-27-12 at 3.00 PM.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6338" y="1600200"/>
            <a:ext cx="6612995" cy="4347633"/>
          </a:xfrm>
        </p:spPr>
      </p:pic>
    </p:spTree>
    <p:extLst>
      <p:ext uri="{BB962C8B-B14F-4D97-AF65-F5344CB8AC3E}">
        <p14:creationId xmlns:p14="http://schemas.microsoft.com/office/powerpoint/2010/main" val="80828459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normAutofit lnSpcReduction="10000"/>
          </a:bodyPr>
          <a:lstStyle/>
          <a:p>
            <a:r>
              <a:rPr lang="en-US" dirty="0" smtClean="0"/>
              <a:t>Write the following words in your notebook and find out what they mean.  Write the definitions in your notebook.  Finally, videotape yourself spelling out each word and explaining what it means.  E-mail me your ASL essay and this essay for a grade.  Title it “China”.</a:t>
            </a:r>
          </a:p>
          <a:p>
            <a:r>
              <a:rPr lang="en-US" dirty="0" smtClean="0"/>
              <a:t>Ancestor					-Great Wall of China</a:t>
            </a:r>
          </a:p>
          <a:p>
            <a:r>
              <a:rPr lang="en-US" dirty="0" smtClean="0"/>
              <a:t>Dynasty</a:t>
            </a:r>
            <a:endParaRPr lang="en-US" dirty="0"/>
          </a:p>
        </p:txBody>
      </p:sp>
    </p:spTree>
    <p:extLst>
      <p:ext uri="{BB962C8B-B14F-4D97-AF65-F5344CB8AC3E}">
        <p14:creationId xmlns:p14="http://schemas.microsoft.com/office/powerpoint/2010/main" val="3568449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Copy in your notebook, and answer from notes.</a:t>
            </a:r>
            <a:endParaRPr lang="en-US" dirty="0"/>
          </a:p>
        </p:txBody>
      </p:sp>
      <p:sp>
        <p:nvSpPr>
          <p:cNvPr id="3" name="Content Placeholder 2"/>
          <p:cNvSpPr>
            <a:spLocks noGrp="1"/>
          </p:cNvSpPr>
          <p:nvPr>
            <p:ph idx="1"/>
          </p:nvPr>
        </p:nvSpPr>
        <p:spPr/>
        <p:txBody>
          <a:bodyPr/>
          <a:lstStyle/>
          <a:p>
            <a:r>
              <a:rPr lang="en-US" dirty="0" smtClean="0"/>
              <a:t>1.  What is the Huang He?</a:t>
            </a:r>
          </a:p>
          <a:p>
            <a:r>
              <a:rPr lang="en-US" dirty="0" smtClean="0"/>
              <a:t>2.  Why are silkworms important? (cut and paste the link into your browser).</a:t>
            </a:r>
          </a:p>
          <a:p>
            <a:r>
              <a:rPr lang="en-US" dirty="0" smtClean="0"/>
              <a:t>3.  Who is Confucius?  What did he do in China?  </a:t>
            </a:r>
            <a:endParaRPr lang="en-US" dirty="0"/>
          </a:p>
        </p:txBody>
      </p:sp>
    </p:spTree>
    <p:extLst>
      <p:ext uri="{BB962C8B-B14F-4D97-AF65-F5344CB8AC3E}">
        <p14:creationId xmlns:p14="http://schemas.microsoft.com/office/powerpoint/2010/main" val="650897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Ancient India</a:t>
            </a:r>
            <a:endParaRPr lang="en-US" dirty="0"/>
          </a:p>
        </p:txBody>
      </p:sp>
      <p:sp>
        <p:nvSpPr>
          <p:cNvPr id="3" name="Content Placeholder 2"/>
          <p:cNvSpPr>
            <a:spLocks noGrp="1"/>
          </p:cNvSpPr>
          <p:nvPr>
            <p:ph idx="1"/>
          </p:nvPr>
        </p:nvSpPr>
        <p:spPr/>
        <p:txBody>
          <a:bodyPr/>
          <a:lstStyle/>
          <a:p>
            <a:r>
              <a:rPr lang="en-US" dirty="0" smtClean="0"/>
              <a:t>Mohenjo-Daro was one of the biggest cities in the India/Pakistan area.  </a:t>
            </a:r>
          </a:p>
          <a:p>
            <a:r>
              <a:rPr lang="en-US" dirty="0" smtClean="0"/>
              <a:t>Around 1500 B.C., the Aryans (from the North) attacked Mohenjo-Daro and killed most people.  </a:t>
            </a:r>
            <a:endParaRPr lang="en-US" dirty="0"/>
          </a:p>
        </p:txBody>
      </p:sp>
      <p:pic>
        <p:nvPicPr>
          <p:cNvPr id="4" name="Picture 3" descr="india_tajmahal_2003_06_2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3166" y="3838460"/>
            <a:ext cx="2799914" cy="2613243"/>
          </a:xfrm>
          <a:prstGeom prst="rect">
            <a:avLst/>
          </a:prstGeom>
        </p:spPr>
      </p:pic>
    </p:spTree>
    <p:extLst>
      <p:ext uri="{BB962C8B-B14F-4D97-AF65-F5344CB8AC3E}">
        <p14:creationId xmlns:p14="http://schemas.microsoft.com/office/powerpoint/2010/main" val="164301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Aryans</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Caste</a:t>
            </a:r>
            <a:r>
              <a:rPr lang="en-US" dirty="0" smtClean="0"/>
              <a:t>-a social class.</a:t>
            </a:r>
          </a:p>
          <a:p>
            <a:r>
              <a:rPr lang="en-US" dirty="0" smtClean="0"/>
              <a:t>Aryans believed some people were born “better” than other people.  </a:t>
            </a:r>
          </a:p>
          <a:p>
            <a:r>
              <a:rPr lang="en-US" dirty="0" smtClean="0"/>
              <a:t>Four castes in the Aryan system.</a:t>
            </a:r>
          </a:p>
          <a:p>
            <a:r>
              <a:rPr lang="en-US" dirty="0" smtClean="0"/>
              <a:t>First/Highest-Priests, scholars</a:t>
            </a:r>
          </a:p>
          <a:p>
            <a:r>
              <a:rPr lang="en-US" dirty="0" smtClean="0"/>
              <a:t>Second-Rulers, Warriors</a:t>
            </a:r>
          </a:p>
          <a:p>
            <a:r>
              <a:rPr lang="en-US" dirty="0" smtClean="0"/>
              <a:t>Third-</a:t>
            </a:r>
            <a:r>
              <a:rPr lang="en-US" dirty="0" err="1" smtClean="0"/>
              <a:t>Craftworkers</a:t>
            </a:r>
            <a:r>
              <a:rPr lang="en-US" dirty="0" smtClean="0"/>
              <a:t>, merchants, farmers</a:t>
            </a:r>
          </a:p>
          <a:p>
            <a:r>
              <a:rPr lang="en-US" dirty="0" smtClean="0"/>
              <a:t>Fourth/Lowest-Unskilled Workers</a:t>
            </a:r>
            <a:endParaRPr lang="en-US" dirty="0"/>
          </a:p>
        </p:txBody>
      </p:sp>
    </p:spTree>
    <p:extLst>
      <p:ext uri="{BB962C8B-B14F-4D97-AF65-F5344CB8AC3E}">
        <p14:creationId xmlns:p14="http://schemas.microsoft.com/office/powerpoint/2010/main" val="303661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Caste System</a:t>
            </a:r>
            <a:endParaRPr lang="en-US" dirty="0"/>
          </a:p>
        </p:txBody>
      </p:sp>
      <p:sp>
        <p:nvSpPr>
          <p:cNvPr id="3" name="Content Placeholder 2"/>
          <p:cNvSpPr>
            <a:spLocks noGrp="1"/>
          </p:cNvSpPr>
          <p:nvPr>
            <p:ph idx="1"/>
          </p:nvPr>
        </p:nvSpPr>
        <p:spPr/>
        <p:txBody>
          <a:bodyPr/>
          <a:lstStyle/>
          <a:p>
            <a:r>
              <a:rPr lang="en-US" dirty="0" smtClean="0"/>
              <a:t>People who were </a:t>
            </a:r>
            <a:r>
              <a:rPr lang="en-US" dirty="0" err="1" smtClean="0"/>
              <a:t>conquerered</a:t>
            </a:r>
            <a:r>
              <a:rPr lang="en-US" dirty="0" smtClean="0"/>
              <a:t> were “outcastes” or UNTOUCHABLES.  They did not belong.  </a:t>
            </a:r>
          </a:p>
          <a:p>
            <a:r>
              <a:rPr lang="en-US" dirty="0" smtClean="0"/>
              <a:t>You stayed in your caste, you couldn’t move up or down a caste.  </a:t>
            </a:r>
          </a:p>
          <a:p>
            <a:endParaRPr lang="en-US" dirty="0"/>
          </a:p>
        </p:txBody>
      </p:sp>
      <p:pic>
        <p:nvPicPr>
          <p:cNvPr id="4" name="Picture 3" descr="images-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2420" y="4026508"/>
            <a:ext cx="3479800" cy="2336800"/>
          </a:xfrm>
          <a:prstGeom prst="rect">
            <a:avLst/>
          </a:prstGeom>
        </p:spPr>
      </p:pic>
    </p:spTree>
    <p:extLst>
      <p:ext uri="{BB962C8B-B14F-4D97-AF65-F5344CB8AC3E}">
        <p14:creationId xmlns:p14="http://schemas.microsoft.com/office/powerpoint/2010/main" val="1576180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0000"/>
                </a:solidFill>
              </a:rPr>
              <a:t>Reincarnation</a:t>
            </a:r>
            <a:r>
              <a:rPr lang="en-US" dirty="0" smtClean="0"/>
              <a:t>-rebirth of the soul.  When you die, you can be born again as another human or an animal.  </a:t>
            </a:r>
          </a:p>
          <a:p>
            <a:r>
              <a:rPr lang="en-US" dirty="0" smtClean="0"/>
              <a:t>If you were good, you could be born into a higher caste in your next life.  </a:t>
            </a:r>
            <a:endParaRPr lang="en-US" dirty="0"/>
          </a:p>
        </p:txBody>
      </p:sp>
      <p:pic>
        <p:nvPicPr>
          <p:cNvPr id="4" name="Picture 3" descr="images-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847" y="4293968"/>
            <a:ext cx="1925909" cy="2063079"/>
          </a:xfrm>
          <a:prstGeom prst="rect">
            <a:avLst/>
          </a:prstGeom>
        </p:spPr>
      </p:pic>
    </p:spTree>
    <p:extLst>
      <p:ext uri="{BB962C8B-B14F-4D97-AF65-F5344CB8AC3E}">
        <p14:creationId xmlns:p14="http://schemas.microsoft.com/office/powerpoint/2010/main" val="1488809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Buddha</a:t>
            </a:r>
            <a:endParaRPr lang="en-US" dirty="0"/>
          </a:p>
        </p:txBody>
      </p:sp>
      <p:sp>
        <p:nvSpPr>
          <p:cNvPr id="3" name="Content Placeholder 2"/>
          <p:cNvSpPr>
            <a:spLocks noGrp="1"/>
          </p:cNvSpPr>
          <p:nvPr>
            <p:ph idx="1"/>
          </p:nvPr>
        </p:nvSpPr>
        <p:spPr/>
        <p:txBody>
          <a:bodyPr/>
          <a:lstStyle/>
          <a:p>
            <a:r>
              <a:rPr lang="en-US" dirty="0" smtClean="0"/>
              <a:t>He was born rich, but he felt sorry for poor people.</a:t>
            </a:r>
            <a:endParaRPr lang="en-US" dirty="0"/>
          </a:p>
          <a:p>
            <a:r>
              <a:rPr lang="en-US" dirty="0" smtClean="0"/>
              <a:t>His real name was Siddhartha Gautama, but they called him Buddha.</a:t>
            </a:r>
          </a:p>
          <a:p>
            <a:r>
              <a:rPr lang="en-US" dirty="0" smtClean="0"/>
              <a:t>Buddha means “The Enlightened One”.</a:t>
            </a:r>
          </a:p>
          <a:p>
            <a:r>
              <a:rPr lang="en-US" dirty="0" smtClean="0"/>
              <a:t>Enlightened-means “to know </a:t>
            </a:r>
          </a:p>
          <a:p>
            <a:pPr marL="0" indent="0">
              <a:buNone/>
            </a:pPr>
            <a:r>
              <a:rPr lang="en-US" dirty="0" smtClean="0"/>
              <a:t>the truth”</a:t>
            </a:r>
          </a:p>
        </p:txBody>
      </p:sp>
      <p:pic>
        <p:nvPicPr>
          <p:cNvPr id="4" name="Picture 3" descr="images-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1303" y="4242508"/>
            <a:ext cx="1686319" cy="2251127"/>
          </a:xfrm>
          <a:prstGeom prst="rect">
            <a:avLst/>
          </a:prstGeom>
        </p:spPr>
      </p:pic>
    </p:spTree>
    <p:extLst>
      <p:ext uri="{BB962C8B-B14F-4D97-AF65-F5344CB8AC3E}">
        <p14:creationId xmlns:p14="http://schemas.microsoft.com/office/powerpoint/2010/main" val="132889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Buddhist Religion</a:t>
            </a:r>
            <a:endParaRPr lang="en-US" dirty="0"/>
          </a:p>
        </p:txBody>
      </p:sp>
      <p:sp>
        <p:nvSpPr>
          <p:cNvPr id="3" name="Content Placeholder 2"/>
          <p:cNvSpPr>
            <a:spLocks noGrp="1"/>
          </p:cNvSpPr>
          <p:nvPr>
            <p:ph idx="1"/>
          </p:nvPr>
        </p:nvSpPr>
        <p:spPr/>
        <p:txBody>
          <a:bodyPr/>
          <a:lstStyle/>
          <a:p>
            <a:pPr marL="0" indent="0">
              <a:buNone/>
            </a:pPr>
            <a:r>
              <a:rPr lang="en-US" dirty="0" smtClean="0"/>
              <a:t>They believe in unselfishness.</a:t>
            </a:r>
          </a:p>
          <a:p>
            <a:pPr marL="0" indent="0">
              <a:buNone/>
            </a:pPr>
            <a:r>
              <a:rPr lang="en-US" dirty="0" smtClean="0"/>
              <a:t>SELFISH-means you only think of yourself. </a:t>
            </a:r>
          </a:p>
          <a:p>
            <a:pPr marL="0" indent="0">
              <a:buNone/>
            </a:pPr>
            <a:r>
              <a:rPr lang="en-US" dirty="0" smtClean="0"/>
              <a:t>If you are unselfish and not greedy, you will reach “nirvana”.  </a:t>
            </a:r>
          </a:p>
          <a:p>
            <a:pPr marL="0" indent="0">
              <a:buNone/>
            </a:pPr>
            <a:r>
              <a:rPr lang="en-US" dirty="0" smtClean="0"/>
              <a:t>Buddhism spread to China, Japan and other areas of Asia.  </a:t>
            </a:r>
            <a:endParaRPr lang="en-US" dirty="0"/>
          </a:p>
        </p:txBody>
      </p:sp>
    </p:spTree>
    <p:extLst>
      <p:ext uri="{BB962C8B-B14F-4D97-AF65-F5344CB8AC3E}">
        <p14:creationId xmlns:p14="http://schemas.microsoft.com/office/powerpoint/2010/main" val="1779166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sp>
        <p:nvSpPr>
          <p:cNvPr id="3" name="Content Placeholder 2"/>
          <p:cNvSpPr>
            <a:spLocks noGrp="1"/>
          </p:cNvSpPr>
          <p:nvPr>
            <p:ph idx="1"/>
          </p:nvPr>
        </p:nvSpPr>
        <p:spPr/>
        <p:txBody>
          <a:bodyPr/>
          <a:lstStyle/>
          <a:p>
            <a:r>
              <a:rPr lang="en-US" dirty="0" smtClean="0"/>
              <a:t>1.  What was Mohenjo-Daro?</a:t>
            </a:r>
          </a:p>
          <a:p>
            <a:r>
              <a:rPr lang="en-US" dirty="0" smtClean="0"/>
              <a:t>2.  What happened in </a:t>
            </a:r>
            <a:r>
              <a:rPr lang="en-US" dirty="0" err="1" smtClean="0"/>
              <a:t>Mohenjo</a:t>
            </a:r>
            <a:r>
              <a:rPr lang="en-US" dirty="0" smtClean="0"/>
              <a:t> </a:t>
            </a:r>
            <a:r>
              <a:rPr lang="en-US" dirty="0" err="1" smtClean="0"/>
              <a:t>Daro</a:t>
            </a:r>
            <a:r>
              <a:rPr lang="en-US" dirty="0" smtClean="0"/>
              <a:t> around 1500 B.C.?</a:t>
            </a:r>
          </a:p>
          <a:p>
            <a:r>
              <a:rPr lang="en-US" dirty="0" smtClean="0"/>
              <a:t>3.  What is a caste?</a:t>
            </a:r>
          </a:p>
          <a:p>
            <a:r>
              <a:rPr lang="en-US" dirty="0" smtClean="0"/>
              <a:t>4.  Name the four castes and who was in them.</a:t>
            </a:r>
          </a:p>
          <a:p>
            <a:r>
              <a:rPr lang="en-US" dirty="0" smtClean="0"/>
              <a:t>5.  Who belongs to the third caste?</a:t>
            </a:r>
            <a:endParaRPr lang="en-US" dirty="0"/>
          </a:p>
        </p:txBody>
      </p:sp>
    </p:spTree>
    <p:extLst>
      <p:ext uri="{BB962C8B-B14F-4D97-AF65-F5344CB8AC3E}">
        <p14:creationId xmlns:p14="http://schemas.microsoft.com/office/powerpoint/2010/main" val="839785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Questions</a:t>
            </a:r>
            <a:endParaRPr lang="en-US" dirty="0"/>
          </a:p>
        </p:txBody>
      </p:sp>
      <p:sp>
        <p:nvSpPr>
          <p:cNvPr id="3" name="Content Placeholder 2"/>
          <p:cNvSpPr>
            <a:spLocks noGrp="1"/>
          </p:cNvSpPr>
          <p:nvPr>
            <p:ph idx="1"/>
          </p:nvPr>
        </p:nvSpPr>
        <p:spPr/>
        <p:txBody>
          <a:bodyPr/>
          <a:lstStyle/>
          <a:p>
            <a:pPr marL="0" indent="0">
              <a:buNone/>
            </a:pPr>
            <a:r>
              <a:rPr lang="en-US" dirty="0" smtClean="0"/>
              <a:t>6. If  you don’t belong to any caste, what are you?</a:t>
            </a:r>
          </a:p>
          <a:p>
            <a:pPr marL="514350" indent="-514350">
              <a:buAutoNum type="arabicPeriod" startAt="7"/>
            </a:pPr>
            <a:r>
              <a:rPr lang="en-US" dirty="0" smtClean="0"/>
              <a:t>What happens in reincarnation?</a:t>
            </a:r>
          </a:p>
          <a:p>
            <a:pPr marL="514350" indent="-514350">
              <a:buAutoNum type="arabicPeriod" startAt="7"/>
            </a:pPr>
            <a:r>
              <a:rPr lang="en-US" dirty="0" smtClean="0"/>
              <a:t>What was Buddha’s real name?</a:t>
            </a:r>
          </a:p>
          <a:p>
            <a:pPr marL="514350" indent="-514350">
              <a:buAutoNum type="arabicPeriod" startAt="7"/>
            </a:pPr>
            <a:r>
              <a:rPr lang="en-US" dirty="0" smtClean="0"/>
              <a:t>What does “Buddha” mean?  </a:t>
            </a:r>
          </a:p>
          <a:p>
            <a:pPr marL="0" indent="0">
              <a:buNone/>
            </a:pPr>
            <a:r>
              <a:rPr lang="en-US" dirty="0" smtClean="0"/>
              <a:t>Vocabulary..</a:t>
            </a:r>
          </a:p>
          <a:p>
            <a:pPr marL="0" indent="0">
              <a:buNone/>
            </a:pPr>
            <a:r>
              <a:rPr lang="en-US" dirty="0" smtClean="0"/>
              <a:t>Class, caste, reincarnation, enlightened</a:t>
            </a:r>
          </a:p>
          <a:p>
            <a:pPr marL="514350" indent="-514350">
              <a:buAutoNum type="arabicPeriod" startAt="7"/>
            </a:pPr>
            <a:endParaRPr lang="en-US" dirty="0" smtClean="0"/>
          </a:p>
          <a:p>
            <a:pPr marL="0" indent="0">
              <a:buNone/>
            </a:pPr>
            <a:endParaRPr lang="en-US" dirty="0"/>
          </a:p>
        </p:txBody>
      </p:sp>
    </p:spTree>
    <p:extLst>
      <p:ext uri="{BB962C8B-B14F-4D97-AF65-F5344CB8AC3E}">
        <p14:creationId xmlns:p14="http://schemas.microsoft.com/office/powerpoint/2010/main" val="4098611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ASL Story</a:t>
            </a:r>
            <a:endParaRPr lang="en-US" dirty="0"/>
          </a:p>
        </p:txBody>
      </p:sp>
      <p:sp>
        <p:nvSpPr>
          <p:cNvPr id="3" name="Content Placeholder 2"/>
          <p:cNvSpPr>
            <a:spLocks noGrp="1"/>
          </p:cNvSpPr>
          <p:nvPr>
            <p:ph idx="1"/>
          </p:nvPr>
        </p:nvSpPr>
        <p:spPr/>
        <p:txBody>
          <a:bodyPr/>
          <a:lstStyle/>
          <a:p>
            <a:r>
              <a:rPr lang="en-US" dirty="0" smtClean="0"/>
              <a:t>If you were born again into a different body, who or what would you want to be?</a:t>
            </a:r>
          </a:p>
          <a:p>
            <a:r>
              <a:rPr lang="en-US" dirty="0" smtClean="0"/>
              <a:t>Would you want to be an animal or a human?  </a:t>
            </a:r>
          </a:p>
          <a:p>
            <a:r>
              <a:rPr lang="en-US" dirty="0" smtClean="0"/>
              <a:t> What sort of animal or human would you be, and why?  </a:t>
            </a:r>
          </a:p>
          <a:p>
            <a:r>
              <a:rPr lang="en-US" dirty="0" smtClean="0"/>
              <a:t>Videotape this and e-</a:t>
            </a:r>
            <a:r>
              <a:rPr lang="en-US" smtClean="0"/>
              <a:t>mail this to me </a:t>
            </a:r>
            <a:r>
              <a:rPr lang="en-US" smtClean="0">
                <a:sym typeface="Wingdings"/>
              </a:rPr>
              <a:t>  </a:t>
            </a:r>
            <a:r>
              <a:rPr lang="en-US" smtClean="0"/>
              <a:t>  </a:t>
            </a:r>
            <a:endParaRPr lang="en-US" dirty="0"/>
          </a:p>
        </p:txBody>
      </p:sp>
    </p:spTree>
    <p:extLst>
      <p:ext uri="{BB962C8B-B14F-4D97-AF65-F5344CB8AC3E}">
        <p14:creationId xmlns:p14="http://schemas.microsoft.com/office/powerpoint/2010/main" val="2874435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1300</TotalTime>
  <Words>710</Words>
  <Application>Microsoft Macintosh PowerPoint</Application>
  <PresentationFormat>On-screen Show (4:3)</PresentationFormat>
  <Paragraphs>75</Paragraphs>
  <Slides>19</Slides>
  <Notes>0</Notes>
  <HiddenSlides>0</HiddenSlides>
  <MMClips>2</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Classical Civilizations</vt:lpstr>
      <vt:lpstr>China</vt:lpstr>
      <vt:lpstr>Silkworms</vt:lpstr>
      <vt:lpstr>Vocabulary</vt:lpstr>
      <vt:lpstr>Vocabulary</vt:lpstr>
      <vt:lpstr>Confucius</vt:lpstr>
      <vt:lpstr>How does it apply to me?  </vt:lpstr>
      <vt:lpstr>ASL Assignment…  </vt:lpstr>
      <vt:lpstr>Vocabulary</vt:lpstr>
      <vt:lpstr>Questions… Copy in your notebook, and answer from notes.</vt:lpstr>
      <vt:lpstr>Ancient India</vt:lpstr>
      <vt:lpstr>Aryans</vt:lpstr>
      <vt:lpstr>Caste System</vt:lpstr>
      <vt:lpstr>PowerPoint Presentation</vt:lpstr>
      <vt:lpstr>Buddha</vt:lpstr>
      <vt:lpstr>Buddhist Religion</vt:lpstr>
      <vt:lpstr>Questions </vt:lpstr>
      <vt:lpstr>More Questions</vt:lpstr>
      <vt:lpstr>ASL Story</vt:lpstr>
    </vt:vector>
  </TitlesOfParts>
  <Company>Texas School for the Deaf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Classical Civilizations</dc:title>
  <dc:creator>TSD</dc:creator>
  <cp:lastModifiedBy>TSD</cp:lastModifiedBy>
  <cp:revision>13</cp:revision>
  <dcterms:created xsi:type="dcterms:W3CDTF">2012-09-27T19:29:42Z</dcterms:created>
  <dcterms:modified xsi:type="dcterms:W3CDTF">2012-10-04T18:13:46Z</dcterms:modified>
</cp:coreProperties>
</file>