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20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10/26/2011</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10/26/2011</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10/26/2011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81400"/>
            <a:ext cx="8305800" cy="2895600"/>
          </a:xfrm>
        </p:spPr>
        <p:txBody>
          <a:bodyPr/>
          <a:lstStyle/>
          <a:p>
            <a:r>
              <a:rPr lang="en-US" b="1" dirty="0" smtClean="0">
                <a:solidFill>
                  <a:schemeClr val="bg2">
                    <a:lumMod val="40000"/>
                    <a:lumOff val="60000"/>
                  </a:schemeClr>
                </a:solidFill>
              </a:rPr>
              <a:t>Reader’s Journal: Pretend you are one of the boys on the island. Write a letter home in which you describe the events, conflicts, setting, characters, etc. Include your feelings and point-of-view about the other boys and about what has happened so far. Include specific details from the novel. Be sure to sign your name—Ralph, Jack, Piggy, or Simon—at the end of your letter. Address the letter to someone specific from home. </a:t>
            </a:r>
            <a:endParaRPr lang="en-US" b="1" dirty="0">
              <a:solidFill>
                <a:schemeClr val="bg2">
                  <a:lumMod val="40000"/>
                  <a:lumOff val="60000"/>
                </a:schemeClr>
              </a:solidFill>
            </a:endParaRPr>
          </a:p>
        </p:txBody>
      </p:sp>
      <p:sp>
        <p:nvSpPr>
          <p:cNvPr id="2" name="Title 1"/>
          <p:cNvSpPr>
            <a:spLocks noGrp="1"/>
          </p:cNvSpPr>
          <p:nvPr>
            <p:ph type="ctrTitle"/>
          </p:nvPr>
        </p:nvSpPr>
        <p:spPr>
          <a:xfrm>
            <a:off x="2895600" y="914400"/>
            <a:ext cx="5867400" cy="1676400"/>
          </a:xfrm>
        </p:spPr>
        <p:txBody>
          <a:bodyPr/>
          <a:lstStyle/>
          <a:p>
            <a:r>
              <a:rPr lang="en-US" b="1" i="1" dirty="0" smtClean="0">
                <a:solidFill>
                  <a:schemeClr val="accent1">
                    <a:lumMod val="50000"/>
                  </a:schemeClr>
                </a:solidFill>
              </a:rPr>
              <a:t>The Lord of the Flies</a:t>
            </a:r>
            <a:endParaRPr lang="en-US" b="1" i="1" dirty="0">
              <a:solidFill>
                <a:schemeClr val="accent1">
                  <a:lumMod val="50000"/>
                </a:schemeClr>
              </a:solidFill>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tretch>
            <a:fillRect/>
          </a:stretch>
        </p:blipFill>
        <p:spPr>
          <a:xfrm>
            <a:off x="466184" y="685800"/>
            <a:ext cx="2488978" cy="2590800"/>
          </a:xfrm>
          <a:prstGeom prst="rect">
            <a:avLst/>
          </a:prstGeom>
        </p:spPr>
      </p:pic>
    </p:spTree>
    <p:extLst>
      <p:ext uri="{BB962C8B-B14F-4D97-AF65-F5344CB8AC3E}">
        <p14:creationId xmlns:p14="http://schemas.microsoft.com/office/powerpoint/2010/main" val="20918033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TotalTime>
  <Words>90</Words>
  <Application>Microsoft Office PowerPoint</Application>
  <PresentationFormat>On-screen Show (4:3)</PresentationFormat>
  <Paragraphs>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Paper</vt:lpstr>
      <vt:lpstr>The Lord of the Flies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Lord of the Flies</dc:title>
  <dc:creator/>
  <cp:lastModifiedBy>Zamira Skalkottas</cp:lastModifiedBy>
  <cp:revision>3</cp:revision>
  <dcterms:created xsi:type="dcterms:W3CDTF">2006-08-16T00:00:00Z</dcterms:created>
  <dcterms:modified xsi:type="dcterms:W3CDTF">2011-10-26T22:49:50Z</dcterms:modified>
</cp:coreProperties>
</file>