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7" r:id="rId4"/>
    <p:sldId id="274" r:id="rId5"/>
    <p:sldId id="258" r:id="rId6"/>
    <p:sldId id="259" r:id="rId7"/>
    <p:sldId id="260" r:id="rId8"/>
    <p:sldId id="276" r:id="rId9"/>
    <p:sldId id="261" r:id="rId10"/>
    <p:sldId id="262" r:id="rId11"/>
    <p:sldId id="263" r:id="rId12"/>
    <p:sldId id="278" r:id="rId13"/>
    <p:sldId id="264" r:id="rId14"/>
    <p:sldId id="266" r:id="rId15"/>
    <p:sldId id="267" r:id="rId16"/>
    <p:sldId id="268" r:id="rId17"/>
    <p:sldId id="269" r:id="rId18"/>
    <p:sldId id="270" r:id="rId19"/>
    <p:sldId id="280" r:id="rId20"/>
    <p:sldId id="271" r:id="rId21"/>
    <p:sldId id="272" r:id="rId22"/>
    <p:sldId id="273" r:id="rId23"/>
    <p:sldId id="275" r:id="rId24"/>
    <p:sldId id="281" r:id="rId25"/>
    <p:sldId id="277" r:id="rId26"/>
    <p:sldId id="282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B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4DC9C-B340-4879-AC22-DB64574C0E28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CD5A0-B6E2-4CDD-BF23-F080CB2202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1E34F-0B5B-472B-89C5-4C9148090707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5B6C9-4C17-486A-8483-26C4AE51B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8DFB3-6086-41E8-B821-5675950099B5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24641-C0F6-47C7-B61E-E05842F53A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AF4D2-1AFC-4D98-8F37-250FAA86E81D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021FD-39D5-4740-8A15-A64D8CC6A0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5A386-8886-4388-8246-1A1F97B295B6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DBEE1-5A42-49D1-BB40-B450F719B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BC97A-DCE3-4121-9CD4-D540E3E35B81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61FEA-6F88-464A-96FF-9BA9DE670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D22BD-B368-425B-BD16-3BB3289B67D0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7EF27-599F-4C2B-8273-F32B0C0BA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C63EA-E96A-484D-8824-2D27132DF80F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F24ED-FE10-4824-A429-39A0A5888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1B39A-04A7-440E-BDC4-9C1A9F0B8E2F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5F352-85DC-490D-9283-5CC28DC9C8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F4AF4-335E-464D-849C-B743F2C52B89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66067-D04B-4D36-8981-E805DE0A5E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E5E48-F712-475B-986A-BAB39887623B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86444-864A-4DF1-B631-14081A776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4E5F926-DB25-458A-87FA-4FFFC902007C}" type="datetimeFigureOut">
              <a:rPr lang="en-US"/>
              <a:pPr>
                <a:defRPr/>
              </a:pPr>
              <a:t>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2BCE85-0C23-438D-B28C-645BC89927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hemmy.net/images/advertisements/attworld06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hemmy.net/images/advertisements/attworld05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hemmy.net/images/advertisements/attworld04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2" cstate="print"/>
          <a:srcRect t="18219" b="18016"/>
          <a:stretch>
            <a:fillRect/>
          </a:stretch>
        </p:blipFill>
        <p:spPr bwMode="auto">
          <a:xfrm>
            <a:off x="1371600" y="1219200"/>
            <a:ext cx="6204857" cy="22860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3314" name="TextBox 5"/>
          <p:cNvSpPr txBox="1">
            <a:spLocks noChangeArrowheads="1"/>
          </p:cNvSpPr>
          <p:nvPr/>
        </p:nvSpPr>
        <p:spPr bwMode="auto">
          <a:xfrm>
            <a:off x="1219200" y="3733800"/>
            <a:ext cx="6629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>
                <a:latin typeface="Calibri" pitchFamily="34" charset="0"/>
              </a:rPr>
              <a:t>the “hands” campaign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600200"/>
            <a:ext cx="32004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 err="1">
                <a:solidFill>
                  <a:schemeClr val="tx1"/>
                </a:solidFill>
              </a:rPr>
              <a:t>at</a:t>
            </a:r>
            <a:r>
              <a:rPr lang="en-US" sz="8800" b="1" dirty="0" err="1">
                <a:solidFill>
                  <a:schemeClr val="tx1"/>
                </a:solidFill>
              </a:rPr>
              <a:t>&amp;</a:t>
            </a:r>
            <a:r>
              <a:rPr lang="en-US" sz="11500" b="1" dirty="0" err="1">
                <a:solidFill>
                  <a:schemeClr val="tx1"/>
                </a:solidFill>
              </a:rPr>
              <a:t>t</a:t>
            </a:r>
            <a:endParaRPr lang="en-US" sz="1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52400" y="5562600"/>
            <a:ext cx="9525000" cy="1295400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14400" y="3352800"/>
            <a:ext cx="7315200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In the “Hands” campaign, created by BBDO, human hands are intricately painted and posed to depict iconic images representing countries around the world that fall within AT&amp;T’s international footprint. The result is stunning imagery that draws viewers into the artwork while communicating AT&amp;T’s brand proposition of having more phones that work in more places.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(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at&amp;t.com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)</a:t>
            </a:r>
            <a:endParaRPr lang="en-US" sz="20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2819400"/>
            <a:ext cx="89154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AT&amp;T 'Hands' Advertising Campaign Voted 'America's Favorite Magazine Ad' by Consumers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990600"/>
            <a:ext cx="36576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spc="300" dirty="0">
                <a:latin typeface="+mn-lt"/>
              </a:rPr>
              <a:t>July 1, 2009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Headline: Dallas, TX</a:t>
            </a:r>
            <a:endParaRPr lang="en-US" sz="4400" b="1" baseline="30000" dirty="0">
              <a:latin typeface="+mn-lt"/>
            </a:endParaRPr>
          </a:p>
        </p:txBody>
      </p:sp>
      <p:pic>
        <p:nvPicPr>
          <p:cNvPr id="7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2" cstate="print"/>
          <a:srcRect t="18219" b="18016"/>
          <a:stretch>
            <a:fillRect/>
          </a:stretch>
        </p:blipFill>
        <p:spPr bwMode="auto">
          <a:xfrm>
            <a:off x="4800600" y="1143000"/>
            <a:ext cx="3124200" cy="1151021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4342" name="TextBox 8"/>
          <p:cNvSpPr txBox="1">
            <a:spLocks noChangeArrowheads="1"/>
          </p:cNvSpPr>
          <p:nvPr/>
        </p:nvSpPr>
        <p:spPr bwMode="auto">
          <a:xfrm>
            <a:off x="381000" y="5867400"/>
            <a:ext cx="838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latin typeface="Brush Script MT" pitchFamily="66" charset="0"/>
              </a:rPr>
              <a:t>Let’s take a closer look at these “iconic images”…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http://www.hemmy.net/images/advertisements/attworld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2391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5791200" y="8382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6.93963E-7 L 0.05417 0.105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Hands Ad - China by shareatt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846613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953000" y="54102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102E-6 L 0.0875 -0.116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" y="-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http://www.hemmy.net/images/advertisements/attworld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10577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5791200" y="14478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49063E-6 L -0.07917 -0.105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" y="-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ATT World 0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838200"/>
            <a:ext cx="779621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4" cstate="print"/>
          <a:srcRect t="18219" b="18016"/>
          <a:stretch>
            <a:fillRect/>
          </a:stretch>
        </p:blipFill>
        <p:spPr bwMode="auto">
          <a:xfrm>
            <a:off x="4114800" y="22098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5.13532E-7 L 0.1125 -0.14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" y="-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ATT World 0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762000"/>
            <a:ext cx="823436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4" cstate="print"/>
          <a:srcRect t="18219" b="18016"/>
          <a:stretch>
            <a:fillRect/>
          </a:stretch>
        </p:blipFill>
        <p:spPr bwMode="auto">
          <a:xfrm>
            <a:off x="3760787" y="1093787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Hands Ad - Japan by shareatt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762000"/>
            <a:ext cx="834866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830762" y="5513387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1464E-7 L 0.10417 -0.072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ATT World 0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609600"/>
            <a:ext cx="812482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4" cstate="print"/>
          <a:srcRect t="18219" b="18016"/>
          <a:stretch>
            <a:fillRect/>
          </a:stretch>
        </p:blipFill>
        <p:spPr bwMode="auto">
          <a:xfrm>
            <a:off x="4419600" y="12954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1464E-7 L 0.10417 -0.072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http://www.bbdoatl.com/news/wp-content/hands_costa-ri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685800"/>
            <a:ext cx="859155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876800" y="54864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26856E-6 L 0.14583 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http://www.bbdoatl.com/news/wp-content/hands_australi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609600"/>
            <a:ext cx="859155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876800" y="54102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102E-6 L 0.0625 -0.116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 descr="Hands Ad - England by shareatt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83756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572000" y="53340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6.93963E-8 L 0.1125 0.083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http://farm4.static.flickr.com/3263/2919561743_8fb7fe00f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838200"/>
            <a:ext cx="35718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http://whereisbartleby.files.wordpress.com/2009/06/hand-art-big-ben-engla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1524000"/>
            <a:ext cx="5105400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Capture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0"/>
            <a:ext cx="7964488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6400800" y="48006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87231E-6 L -0.14584 0.105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" y="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http://farm3.static.flickr.com/2644/3919575081_cbdc8cf9b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0"/>
            <a:ext cx="823436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953000" y="54864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26856E-6 L -0.00416 0.094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Hands Ad - Norway by shareatt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31188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953000" y="51054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70645E-7 L -0.00416 0.14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Hands Ad - Netherlands by shareatt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85800"/>
            <a:ext cx="764381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724400" y="50292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67106E-6 L 0.12917 -0.072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 descr="Hands Ad - Mexico by shareatt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846613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7239000" y="11430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077E-6 L -0.00416 0.1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Hands Ad - Mexico by shareatt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762000"/>
            <a:ext cx="8583613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678362" y="5589587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1464E-7 L 0.10417 -0.072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Hands Ad - Morocco by shareatt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85800"/>
            <a:ext cx="8231188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953000" y="53340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93963E-8 L -0.0875 -0.127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" y="-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Hands Ad - Canada by shareatt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990600"/>
            <a:ext cx="811371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343400" y="15240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9.02151E-8 L 0.10416 -0.138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Hands Ad - Brazil by shareatt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85800"/>
            <a:ext cx="812482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5943600" y="14478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49063E-6 L -0.0875 -0.116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" y="-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Hands Ad - Russia by shareatt1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8231188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http://www.isoc-ny.org/wp/wp-content/uploads/2008/04/att_logo.jpg"/>
          <p:cNvPicPr>
            <a:picLocks noChangeAspect="1" noChangeArrowheads="1"/>
          </p:cNvPicPr>
          <p:nvPr/>
        </p:nvPicPr>
        <p:blipFill>
          <a:blip r:embed="rId3" cstate="print"/>
          <a:srcRect t="18219" b="18016"/>
          <a:stretch>
            <a:fillRect/>
          </a:stretch>
        </p:blipFill>
        <p:spPr bwMode="auto">
          <a:xfrm>
            <a:off x="4495800" y="5257800"/>
            <a:ext cx="1447800" cy="533400"/>
          </a:xfrm>
          <a:prstGeom prst="round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46981E-6 L 0.12084 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C:\Users\chall\Desktop\to be filed\at&amp;t greece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7438" y="-63500"/>
            <a:ext cx="6902450" cy="692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 descr="att_verizon_3g_coverag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572000" y="1447800"/>
            <a:ext cx="4572000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4419600"/>
            <a:ext cx="9144000" cy="2438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202 countries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1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85</Words>
  <Application>Microsoft Office PowerPoint</Application>
  <PresentationFormat>On-screen Show (4:3)</PresentationFormat>
  <Paragraphs>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Calibri</vt:lpstr>
      <vt:lpstr>Arial</vt:lpstr>
      <vt:lpstr>Brush Script MT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AT&amp;T</dc:title>
  <dc:creator>chall</dc:creator>
  <cp:lastModifiedBy>PLHS</cp:lastModifiedBy>
  <cp:revision>10</cp:revision>
  <dcterms:created xsi:type="dcterms:W3CDTF">2010-06-21T20:28:23Z</dcterms:created>
  <dcterms:modified xsi:type="dcterms:W3CDTF">2011-02-18T21:51:37Z</dcterms:modified>
</cp:coreProperties>
</file>